
<file path=[Content_Types].xml><?xml version="1.0" encoding="utf-8"?>
<Types xmlns="http://schemas.openxmlformats.org/package/2006/content-types"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customXml/itemProps4.xml" ContentType="application/vnd.openxmlformats-officedocument.customXmlProperties+xml"/>
  <Override PartName="/customXml/itemProps5.xml" ContentType="application/vnd.openxmlformats-officedocument.customXmlProperties+xml"/>
  <Override PartName="/customXml/itemProps6.xml" ContentType="application/vnd.openxmlformats-officedocument.customXmlProperties+xml"/>
  <Override PartName="/customXml/itemProps7.xml" ContentType="application/vnd.openxmlformats-officedocument.customXmlProperties+xml"/>
  <Override PartName="/customXml/itemProps8.xml" ContentType="application/vnd.openxmlformats-officedocument.customXmlProperties+xml"/>
  <Override PartName="/customXml/itemProps9.xml" ContentType="application/vnd.openxmlformats-officedocument.customXmlProperties+xml"/>
  <Override PartName="/customXml/itemProps10.xml" ContentType="application/vnd.openxmlformats-officedocument.customXmlProperties+xml"/>
  <Override PartName="/customXml/itemProps11.xml" ContentType="application/vnd.openxmlformats-officedocument.customXmlProperties+xml"/>
  <Override PartName="/customXml/itemProps12.xml" ContentType="application/vnd.openxmlformats-officedocument.customXmlProperties+xml"/>
  <Override PartName="/customXml/itemProps13.xml" ContentType="application/vnd.openxmlformats-officedocument.customXmlProperties+xml"/>
  <Override PartName="/customXml/itemProps14.xml" ContentType="application/vnd.openxmlformats-officedocument.customXmlProperties+xml"/>
  <Override PartName="/customXml/itemProps15.xml" ContentType="application/vnd.openxmlformats-officedocument.customXmlProperties+xml"/>
  <Override PartName="/customXml/itemProps16.xml" ContentType="application/vnd.openxmlformats-officedocument.customXmlProperties+xml"/>
  <Override PartName="/customXml/itemProps17.xml" ContentType="application/vnd.openxmlformats-officedocument.customXmlProperties+xml"/>
  <Override PartName="/customXml/itemProps18.xml" ContentType="application/vnd.openxmlformats-officedocument.customXmlProperties+xml"/>
  <Override PartName="/customXml/itemProps19.xml" ContentType="application/vnd.openxmlformats-officedocument.customXmlProperties+xml"/>
  <Override PartName="/customXml/itemProps20.xml" ContentType="application/vnd.openxmlformats-officedocument.customXmlProperties+xml"/>
  <Override PartName="/customXml/itemProps21.xml" ContentType="application/vnd.openxmlformats-officedocument.customXmlProperties+xml"/>
  <Override PartName="/customXml/itemProps22.xml" ContentType="application/vnd.openxmlformats-officedocument.customXmlProperties+xml"/>
  <Override PartName="/customXml/itemProps23.xml" ContentType="application/vnd.openxmlformats-officedocument.customXmlProperties+xml"/>
  <Override PartName="/customXml/itemProps24.xml" ContentType="application/vnd.openxmlformats-officedocument.customXmlProperties+xml"/>
  <Override PartName="/customXml/itemProps25.xml" ContentType="application/vnd.openxmlformats-officedocument.customXmlProperties+xml"/>
  <Override PartName="/customXml/itemProps26.xml" ContentType="application/vnd.openxmlformats-officedocument.customXmlProperties+xml"/>
  <Override PartName="/customXml/itemProps27.xml" ContentType="application/vnd.openxmlformats-officedocument.customXmlProperties+xml"/>
  <Override PartName="/customXml/itemProps28.xml" ContentType="application/vnd.openxmlformats-officedocument.customXmlProperties+xml"/>
  <Override PartName="/customXml/itemProps29.xml" ContentType="application/vnd.openxmlformats-officedocument.customXmlProperties+xml"/>
  <Override PartName="/customXml/itemProps30.xml" ContentType="application/vnd.openxmlformats-officedocument.customXmlProperties+xml"/>
  <Override PartName="/customXml/itemProps31.xml" ContentType="application/vnd.openxmlformats-officedocument.customXmlProperties+xml"/>
  <Override PartName="/customXml/itemProps32.xml" ContentType="application/vnd.openxmlformats-officedocument.customXmlProperties+xml"/>
  <Override PartName="/customXml/itemProps33.xml" ContentType="application/vnd.openxmlformats-officedocument.customXmlProperties+xml"/>
  <Override PartName="/customXml/itemProps34.xml" ContentType="application/vnd.openxmlformats-officedocument.customXmlProperties+xml"/>
  <Override PartName="/customXml/itemProps35.xml" ContentType="application/vnd.openxmlformats-officedocument.customXmlProperties+xml"/>
  <Override PartName="/customXml/itemProps36.xml" ContentType="application/vnd.openxmlformats-officedocument.customXmlProperties+xml"/>
  <Override PartName="/customXml/itemProps37.xml" ContentType="application/vnd.openxmlformats-officedocument.customXmlProperties+xml"/>
  <Override PartName="/customXml/itemProps38.xml" ContentType="application/vnd.openxmlformats-officedocument.customXmlProperties+xml"/>
  <Override PartName="/customXml/itemProps39.xml" ContentType="application/vnd.openxmlformats-officedocument.customXmlProperties+xml"/>
  <Override PartName="/customXml/itemProps40.xml" ContentType="application/vnd.openxmlformats-officedocument.customXmlProperties+xml"/>
  <Override PartName="/customXml/itemProps41.xml" ContentType="application/vnd.openxmlformats-officedocument.customXmlProperties+xml"/>
  <Override PartName="/customXml/itemProps42.xml" ContentType="application/vnd.openxmlformats-officedocument.customXmlProperties+xml"/>
  <Override PartName="/customXml/itemProps43.xml" ContentType="application/vnd.openxmlformats-officedocument.customXmlProperties+xml"/>
  <Override PartName="/customXml/itemProps44.xml" ContentType="application/vnd.openxmlformats-officedocument.customXmlProperties+xml"/>
  <Override PartName="/customXml/itemProps45.xml" ContentType="application/vnd.openxmlformats-officedocument.customXmlProperties+xml"/>
  <Override PartName="/customXml/itemProps46.xml" ContentType="application/vnd.openxmlformats-officedocument.customXmlProperties+xml"/>
  <Override PartName="/customXml/itemProps47.xml" ContentType="application/vnd.openxmlformats-officedocument.customXmlProperties+xml"/>
  <Override PartName="/customXml/itemProps48.xml" ContentType="application/vnd.openxmlformats-officedocument.customXmlProperties+xml"/>
  <Override PartName="/customXml/itemProps49.xml" ContentType="application/vnd.openxmlformats-officedocument.customXmlProperties+xml"/>
  <Override PartName="/customXml/itemProps50.xml" ContentType="application/vnd.openxmlformats-officedocument.customXmlProperties+xml"/>
  <Override PartName="/customXml/itemProps51.xml" ContentType="application/vnd.openxmlformats-officedocument.customXmlProperties+xml"/>
  <Override PartName="/customXml/itemProps52.xml" ContentType="application/vnd.openxmlformats-officedocument.customXmlProperties+xml"/>
  <Override PartName="/customXml/itemProps53.xml" ContentType="application/vnd.openxmlformats-officedocument.customXmlProperties+xml"/>
  <Override PartName="/customXml/itemProps54.xml" ContentType="application/vnd.openxmlformats-officedocument.customXmlProperties+xml"/>
  <Override PartName="/customXml/itemProps55.xml" ContentType="application/vnd.openxmlformats-officedocument.customXmlProperties+xml"/>
  <Override PartName="/customXml/itemProps56.xml" ContentType="application/vnd.openxmlformats-officedocument.customXmlProperties+xml"/>
  <Override PartName="/customXml/itemProps57.xml" ContentType="application/vnd.openxmlformats-officedocument.customXmlProperties+xml"/>
  <Override PartName="/customXml/itemProps58.xml" ContentType="application/vnd.openxmlformats-officedocument.customXmlProperties+xml"/>
  <Override PartName="/customXml/itemProps59.xml" ContentType="application/vnd.openxmlformats-officedocument.customXmlProperties+xml"/>
  <Override PartName="/customXml/itemProps60.xml" ContentType="application/vnd.openxmlformats-officedocument.customXmlProperties+xml"/>
  <Override PartName="/customXml/itemProps61.xml" ContentType="application/vnd.openxmlformats-officedocument.customXmlProperties+xml"/>
  <Override PartName="/customXml/itemProps62.xml" ContentType="application/vnd.openxmlformats-officedocument.customXmlProperties+xml"/>
  <Override PartName="/customXml/itemProps63.xml" ContentType="application/vnd.openxmlformats-officedocument.customXmlProperties+xml"/>
  <Override PartName="/customXml/itemProps64.xml" ContentType="application/vnd.openxmlformats-officedocument.customXmlProperties+xml"/>
  <Override PartName="/customXml/itemProps65.xml" ContentType="application/vnd.openxmlformats-officedocument.customXmlProperties+xml"/>
  <Override PartName="/customXml/itemProps66.xml" ContentType="application/vnd.openxmlformats-officedocument.customXmlProperties+xml"/>
  <Override PartName="/customXml/itemProps67.xml" ContentType="application/vnd.openxmlformats-officedocument.customXmlProperties+xml"/>
  <Override PartName="/customXml/itemProps68.xml" ContentType="application/vnd.openxmlformats-officedocument.customXmlProperties+xml"/>
  <Override PartName="/customXml/itemProps69.xml" ContentType="application/vnd.openxmlformats-officedocument.customXmlProperties+xml"/>
  <Override PartName="/customXml/itemProps70.xml" ContentType="application/vnd.openxmlformats-officedocument.customXmlProperties+xml"/>
  <Override PartName="/customXml/itemProps71.xml" ContentType="application/vnd.openxmlformats-officedocument.customXmlProperties+xml"/>
  <Override PartName="/customXml/itemProps72.xml" ContentType="application/vnd.openxmlformats-officedocument.customXmlProperties+xml"/>
  <Override PartName="/customXml/itemProps73.xml" ContentType="application/vnd.openxmlformats-officedocument.customXmlProperties+xml"/>
  <Override PartName="/customXml/itemProps74.xml" ContentType="application/vnd.openxmlformats-officedocument.customXmlProperties+xml"/>
  <Override PartName="/customXml/itemProps75.xml" ContentType="application/vnd.openxmlformats-officedocument.customXmlProperties+xml"/>
  <Override PartName="/customXml/itemProps76.xml" ContentType="application/vnd.openxmlformats-officedocument.customXmlProperties+xml"/>
  <Override PartName="/customXml/itemProps77.xml" ContentType="application/vnd.openxmlformats-officedocument.customXmlProperties+xml"/>
  <Override PartName="/customXml/itemProps78.xml" ContentType="application/vnd.openxmlformats-officedocument.customXmlProperties+xml"/>
  <Override PartName="/customXml/itemProps79.xml" ContentType="application/vnd.openxmlformats-officedocument.customXmlProperties+xml"/>
  <Override PartName="/customXml/itemProps80.xml" ContentType="application/vnd.openxmlformats-officedocument.customXmlProperties+xml"/>
  <Override PartName="/customXml/itemProps81.xml" ContentType="application/vnd.openxmlformats-officedocument.customXmlProperties+xml"/>
  <Override PartName="/customXml/itemProps82.xml" ContentType="application/vnd.openxmlformats-officedocument.customXmlProperties+xml"/>
  <Override PartName="/customXml/itemProps83.xml" ContentType="application/vnd.openxmlformats-officedocument.customXmlProperties+xml"/>
  <Override PartName="/customXml/itemProps84.xml" ContentType="application/vnd.openxmlformats-officedocument.customXmlProperties+xml"/>
  <Override PartName="/customXml/itemProps85.xml" ContentType="application/vnd.openxmlformats-officedocument.customXmlProperties+xml"/>
  <Override PartName="/customXml/itemProps86.xml" ContentType="application/vnd.openxmlformats-officedocument.customXmlProperties+xml"/>
  <Override PartName="/customXml/itemProps87.xml" ContentType="application/vnd.openxmlformats-officedocument.customXmlProperties+xml"/>
  <Override PartName="/customXml/itemProps88.xml" ContentType="application/vnd.openxmlformats-officedocument.customXmlProperties+xml"/>
  <Override PartName="/customXml/itemProps89.xml" ContentType="application/vnd.openxmlformats-officedocument.customXmlProperties+xml"/>
  <Override PartName="/customXml/itemProps90.xml" ContentType="application/vnd.openxmlformats-officedocument.customXmlProperties+xml"/>
  <Override PartName="/customXml/itemProps91.xml" ContentType="application/vnd.openxmlformats-officedocument.customXmlProperties+xml"/>
  <Override PartName="/customXml/itemProps92.xml" ContentType="application/vnd.openxmlformats-officedocument.customXmlProperties+xml"/>
  <Override PartName="/customXml/itemProps93.xml" ContentType="application/vnd.openxmlformats-officedocument.customXmlProperties+xml"/>
  <Override PartName="/customXml/itemProps94.xml" ContentType="application/vnd.openxmlformats-officedocument.customXmlProperties+xml"/>
  <Override PartName="/customXml/itemProps95.xml" ContentType="application/vnd.openxmlformats-officedocument.customXmlProperties+xml"/>
  <Override PartName="/customXml/itemProps96.xml" ContentType="application/vnd.openxmlformats-officedocument.customXmlProperties+xml"/>
  <Override PartName="/customXml/itemProps97.xml" ContentType="application/vnd.openxmlformats-officedocument.customXmlProperties+xml"/>
  <Override PartName="/customXml/itemProps98.xml" ContentType="application/vnd.openxmlformats-officedocument.customXmlProperties+xml"/>
  <Override PartName="/customXml/itemProps99.xml" ContentType="application/vnd.openxmlformats-officedocument.customXmlProperties+xml"/>
  <Override PartName="/customXml/itemProps100.xml" ContentType="application/vnd.openxmlformats-officedocument.customXmlProperties+xml"/>
  <Override PartName="/customXml/itemProps101.xml" ContentType="application/vnd.openxmlformats-officedocument.customXmlProperties+xml"/>
  <Override PartName="/customXml/itemProps102.xml" ContentType="application/vnd.openxmlformats-officedocument.customXmlProperties+xml"/>
  <Override PartName="/customXml/itemProps103.xml" ContentType="application/vnd.openxmlformats-officedocument.customXmlProperties+xml"/>
  <Override PartName="/customXml/itemProps104.xml" ContentType="application/vnd.openxmlformats-officedocument.customXmlProperties+xml"/>
  <Override PartName="/customXml/itemProps105.xml" ContentType="application/vnd.openxmlformats-officedocument.customXmlProperties+xml"/>
  <Override PartName="/customXml/itemProps106.xml" ContentType="application/vnd.openxmlformats-officedocument.customXmlProperties+xml"/>
  <Override PartName="/customXml/itemProps107.xml" ContentType="application/vnd.openxmlformats-officedocument.customXmlProperties+xml"/>
  <Override PartName="/customXml/itemProps108.xml" ContentType="application/vnd.openxmlformats-officedocument.customXmlProperties+xml"/>
  <Override PartName="/customXml/itemProps109.xml" ContentType="application/vnd.openxmlformats-officedocument.customXmlProperties+xml"/>
  <Override PartName="/customXml/itemProps110.xml" ContentType="application/vnd.openxmlformats-officedocument.customXmlProperties+xml"/>
  <Override PartName="/customXml/itemProps111.xml" ContentType="application/vnd.openxmlformats-officedocument.customXmlProperties+xml"/>
  <Override PartName="/customXml/itemProps112.xml" ContentType="application/vnd.openxmlformats-officedocument.customXmlProperties+xml"/>
  <Override PartName="/customXml/itemProps113.xml" ContentType="application/vnd.openxmlformats-officedocument.customXmlProperties+xml"/>
  <Override PartName="/customXml/itemProps114.xml" ContentType="application/vnd.openxmlformats-officedocument.customXmlProperties+xml"/>
  <Override PartName="/customXml/itemProps115.xml" ContentType="application/vnd.openxmlformats-officedocument.customXmlProperties+xml"/>
  <Override PartName="/customXml/itemProps116.xml" ContentType="application/vnd.openxmlformats-officedocument.customXmlProperties+xml"/>
  <Override PartName="/customXml/itemProps117.xml" ContentType="application/vnd.openxmlformats-officedocument.customXmlProperties+xml"/>
  <Override PartName="/customXml/itemProps118.xml" ContentType="application/vnd.openxmlformats-officedocument.customXmlProperties+xml"/>
  <Override PartName="/customXml/itemProps119.xml" ContentType="application/vnd.openxmlformats-officedocument.customXmlProperties+xml"/>
  <Override PartName="/customXml/itemProps120.xml" ContentType="application/vnd.openxmlformats-officedocument.customXmlProperties+xml"/>
  <Override PartName="/customXml/itemProps121.xml" ContentType="application/vnd.openxmlformats-officedocument.customXmlProperties+xml"/>
  <Override PartName="/customXml/itemProps122.xml" ContentType="application/vnd.openxmlformats-officedocument.customXmlProperties+xml"/>
  <Override PartName="/customXml/itemProps123.xml" ContentType="application/vnd.openxmlformats-officedocument.customXmlProperties+xml"/>
  <Override PartName="/customXml/itemProps124.xml" ContentType="application/vnd.openxmlformats-officedocument.customXmlProperties+xml"/>
  <Override PartName="/customXml/itemProps125.xml" ContentType="application/vnd.openxmlformats-officedocument.customXmlProperties+xml"/>
  <Override PartName="/customXml/itemProps126.xml" ContentType="application/vnd.openxmlformats-officedocument.customXmlProperties+xml"/>
  <Override PartName="/customXml/itemProps127.xml" ContentType="application/vnd.openxmlformats-officedocument.customXmlProperties+xml"/>
  <Override PartName="/customXml/itemProps128.xml" ContentType="application/vnd.openxmlformats-officedocument.customXmlProperties+xml"/>
  <Override PartName="/customXml/itemProps129.xml" ContentType="application/vnd.openxmlformats-officedocument.customXmlProperties+xml"/>
  <Override PartName="/customXml/itemProps130.xml" ContentType="application/vnd.openxmlformats-officedocument.customXmlProperties+xml"/>
  <Override PartName="/customXml/itemProps131.xml" ContentType="application/vnd.openxmlformats-officedocument.customXmlProperties+xml"/>
  <Override PartName="/customXml/itemProps132.xml" ContentType="application/vnd.openxmlformats-officedocument.customXmlProperties+xml"/>
  <Override PartName="/customXml/itemProps133.xml" ContentType="application/vnd.openxmlformats-officedocument.customXmlProperties+xml"/>
  <Override PartName="/customXml/itemProps134.xml" ContentType="application/vnd.openxmlformats-officedocument.customXmlProperties+xml"/>
  <Override PartName="/customXml/itemProps135.xml" ContentType="application/vnd.openxmlformats-officedocument.customXmlProperties+xml"/>
  <Override PartName="/customXml/itemProps136.xml" ContentType="application/vnd.openxmlformats-officedocument.customXmlProperties+xml"/>
  <Override PartName="/customXml/itemProps137.xml" ContentType="application/vnd.openxmlformats-officedocument.customXmlProperties+xml"/>
  <Override PartName="/customXml/itemProps138.xml" ContentType="application/vnd.openxmlformats-officedocument.customXmlProperties+xml"/>
  <Override PartName="/customXml/itemProps139.xml" ContentType="application/vnd.openxmlformats-officedocument.customXmlProperties+xml"/>
  <Override PartName="/customXml/itemProps140.xml" ContentType="application/vnd.openxmlformats-officedocument.customXmlProperties+xml"/>
  <Override PartName="/customXml/itemProps141.xml" ContentType="application/vnd.openxmlformats-officedocument.customXmlProperties+xml"/>
  <Override PartName="/customXml/itemProps142.xml" ContentType="application/vnd.openxmlformats-officedocument.customXmlProperties+xml"/>
  <Override PartName="/customXml/itemProps143.xml" ContentType="application/vnd.openxmlformats-officedocument.customXmlProperties+xml"/>
  <Override PartName="/customXml/itemProps144.xml" ContentType="application/vnd.openxmlformats-officedocument.customXmlProperties+xml"/>
  <Override PartName="/customXml/itemProps145.xml" ContentType="application/vnd.openxmlformats-officedocument.customXmlProperties+xml"/>
  <Override PartName="/customXml/itemProps146.xml" ContentType="application/vnd.openxmlformats-officedocument.customXmlProperties+xml"/>
  <Override PartName="/customXml/itemProps147.xml" ContentType="application/vnd.openxmlformats-officedocument.customXmlProperties+xml"/>
  <Override PartName="/customXml/itemProps148.xml" ContentType="application/vnd.openxmlformats-officedocument.customXmlProperties+xml"/>
  <Override PartName="/customXml/itemProps149.xml" ContentType="application/vnd.openxmlformats-officedocument.customXmlProperties+xml"/>
  <Override PartName="/customXml/itemProps150.xml" ContentType="application/vnd.openxmlformats-officedocument.customXmlProperties+xml"/>
  <Override PartName="/customXml/itemProps151.xml" ContentType="application/vnd.openxmlformats-officedocument.customXmlProperties+xml"/>
  <Override PartName="/customXml/itemProps152.xml" ContentType="application/vnd.openxmlformats-officedocument.customXmlProperties+xml"/>
  <Override PartName="/customXml/itemProps153.xml" ContentType="application/vnd.openxmlformats-officedocument.customXmlProperties+xml"/>
  <Override PartName="/customXml/itemProps154.xml" ContentType="application/vnd.openxmlformats-officedocument.customXmlProperties+xml"/>
  <Override PartName="/customXml/itemProps155.xml" ContentType="application/vnd.openxmlformats-officedocument.customXmlProperties+xml"/>
  <Override PartName="/customXml/itemProps156.xml" ContentType="application/vnd.openxmlformats-officedocument.customXmlProperties+xml"/>
  <Override PartName="/customXml/itemProps157.xml" ContentType="application/vnd.openxmlformats-officedocument.customXmlProperties+xml"/>
  <Override PartName="/customXml/itemProps158.xml" ContentType="application/vnd.openxmlformats-officedocument.customXmlProperties+xml"/>
  <Override PartName="/customXml/itemProps159.xml" ContentType="application/vnd.openxmlformats-officedocument.customXmlProperties+xml"/>
  <Override PartName="/customXml/itemProps160.xml" ContentType="application/vnd.openxmlformats-officedocument.customXmlProperties+xml"/>
  <Override PartName="/customXml/itemProps161.xml" ContentType="application/vnd.openxmlformats-officedocument.customXmlProperties+xml"/>
  <Override PartName="/customXml/itemProps162.xml" ContentType="application/vnd.openxmlformats-officedocument.customXmlProperties+xml"/>
  <Override PartName="/customXml/itemProps163.xml" ContentType="application/vnd.openxmlformats-officedocument.customXmlProperties+xml"/>
  <Override PartName="/customXml/itemProps164.xml" ContentType="application/vnd.openxmlformats-officedocument.customXmlProperties+xml"/>
  <Override PartName="/customXml/itemProps165.xml" ContentType="application/vnd.openxmlformats-officedocument.customXmlProperties+xml"/>
  <Override PartName="/customXml/itemProps166.xml" ContentType="application/vnd.openxmlformats-officedocument.customXmlProperties+xml"/>
  <Override PartName="/customXml/itemProps167.xml" ContentType="application/vnd.openxmlformats-officedocument.customXmlProperties+xml"/>
  <Override PartName="/customXml/itemProps168.xml" ContentType="application/vnd.openxmlformats-officedocument.customXmlProperties+xml"/>
  <Override PartName="/customXml/itemProps169.xml" ContentType="application/vnd.openxmlformats-officedocument.customXmlProperties+xml"/>
  <Override PartName="/customXml/itemProps170.xml" ContentType="application/vnd.openxmlformats-officedocument.customXmlProperties+xml"/>
  <Override PartName="/customXml/itemProps171.xml" ContentType="application/vnd.openxmlformats-officedocument.customXmlProperties+xml"/>
  <Override PartName="/customXml/itemProps172.xml" ContentType="application/vnd.openxmlformats-officedocument.customXmlProperties+xml"/>
  <Override PartName="/customXml/itemProps173.xml" ContentType="application/vnd.openxmlformats-officedocument.customXmlProperties+xml"/>
  <Override PartName="/customXml/itemProps174.xml" ContentType="application/vnd.openxmlformats-officedocument.customXmlProperties+xml"/>
  <Override PartName="/customXml/itemProps175.xml" ContentType="application/vnd.openxmlformats-officedocument.customXmlProperties+xml"/>
  <Override PartName="/customXml/itemProps176.xml" ContentType="application/vnd.openxmlformats-officedocument.customXmlProperties+xml"/>
  <Override PartName="/customXml/itemProps177.xml" ContentType="application/vnd.openxmlformats-officedocument.customXmlProperties+xml"/>
  <Override PartName="/customXml/itemProps178.xml" ContentType="application/vnd.openxmlformats-officedocument.customXmlProperties+xml"/>
  <Override PartName="/customXml/itemProps179.xml" ContentType="application/vnd.openxmlformats-officedocument.customXmlProperties+xml"/>
  <Override PartName="/customXml/itemProps180.xml" ContentType="application/vnd.openxmlformats-officedocument.customXmlProperties+xml"/>
  <Override PartName="/customXml/itemProps181.xml" ContentType="application/vnd.openxmlformats-officedocument.customXmlProperties+xml"/>
  <Override PartName="/customXml/itemProps182.xml" ContentType="application/vnd.openxmlformats-officedocument.customXmlProperties+xml"/>
  <Override PartName="/customXml/itemProps183.xml" ContentType="application/vnd.openxmlformats-officedocument.customXmlProperties+xml"/>
  <Override PartName="/customXml/itemProps184.xml" ContentType="application/vnd.openxmlformats-officedocument.customXmlProperties+xml"/>
  <Override PartName="/customXml/itemProps185.xml" ContentType="application/vnd.openxmlformats-officedocument.customXmlProperties+xml"/>
  <Override PartName="/customXml/itemProps186.xml" ContentType="application/vnd.openxmlformats-officedocument.customXmlProperties+xml"/>
  <Override PartName="/customXml/itemProps187.xml" ContentType="application/vnd.openxmlformats-officedocument.customXmlProperties+xml"/>
  <Override PartName="/customXml/itemProps188.xml" ContentType="application/vnd.openxmlformats-officedocument.customXmlProperties+xml"/>
  <Override PartName="/customXml/itemProps189.xml" ContentType="application/vnd.openxmlformats-officedocument.customXmlProperties+xml"/>
  <Override PartName="/customXml/itemProps190.xml" ContentType="application/vnd.openxmlformats-officedocument.customXmlProperties+xml"/>
  <Override PartName="/customXml/itemProps191.xml" ContentType="application/vnd.openxmlformats-officedocument.customXmlProperties+xml"/>
  <Override PartName="/customXml/itemProps192.xml" ContentType="application/vnd.openxmlformats-officedocument.customXmlProperties+xml"/>
  <Override PartName="/customXml/itemProps193.xml" ContentType="application/vnd.openxmlformats-officedocument.customXmlProperties+xml"/>
  <Override PartName="/customXml/itemProps194.xml" ContentType="application/vnd.openxmlformats-officedocument.customXmlProperties+xml"/>
  <Override PartName="/customXml/itemProps195.xml" ContentType="application/vnd.openxmlformats-officedocument.customXmlProperties+xml"/>
  <Override PartName="/customXml/itemProps196.xml" ContentType="application/vnd.openxmlformats-officedocument.customXmlProperties+xml"/>
  <Override PartName="/customXml/itemProps197.xml" ContentType="application/vnd.openxmlformats-officedocument.customXmlProperties+xml"/>
  <Override PartName="/customXml/itemProps198.xml" ContentType="application/vnd.openxmlformats-officedocument.customXmlProperties+xml"/>
  <Override PartName="/customXml/itemProps199.xml" ContentType="application/vnd.openxmlformats-officedocument.customXmlProperties+xml"/>
  <Override PartName="/customXml/itemProps200.xml" ContentType="application/vnd.openxmlformats-officedocument.customXmlProperties+xml"/>
  <Override PartName="/customXml/itemProps201.xml" ContentType="application/vnd.openxmlformats-officedocument.customXmlProperties+xml"/>
  <Override PartName="/customXml/itemProps202.xml" ContentType="application/vnd.openxmlformats-officedocument.customXmlProperties+xml"/>
  <Override PartName="/customXml/itemProps203.xml" ContentType="application/vnd.openxmlformats-officedocument.customXmlProperties+xml"/>
  <Override PartName="/customXml/itemProps204.xml" ContentType="application/vnd.openxmlformats-officedocument.customXmlProperties+xml"/>
  <Override PartName="/customXml/itemProps205.xml" ContentType="application/vnd.openxmlformats-officedocument.customXmlProperties+xml"/>
  <Override PartName="/customXml/itemProps206.xml" ContentType="application/vnd.openxmlformats-officedocument.customXmlProperties+xml"/>
  <Override PartName="/customXml/itemProps207.xml" ContentType="application/vnd.openxmlformats-officedocument.customXmlProperties+xml"/>
  <Override PartName="/customXml/itemProps208.xml" ContentType="application/vnd.openxmlformats-officedocument.customXmlProperties+xml"/>
  <Override PartName="/customXml/itemProps209.xml" ContentType="application/vnd.openxmlformats-officedocument.customXmlProperties+xml"/>
  <Override PartName="/customXml/itemProps210.xml" ContentType="application/vnd.openxmlformats-officedocument.customXmlProperties+xml"/>
  <Override PartName="/customXml/itemProps211.xml" ContentType="application/vnd.openxmlformats-officedocument.customXmlProperties+xml"/>
  <Override PartName="/customXml/itemProps212.xml" ContentType="application/vnd.openxmlformats-officedocument.customXmlProperties+xml"/>
  <Override PartName="/customXml/itemProps213.xml" ContentType="application/vnd.openxmlformats-officedocument.customXmlProperties+xml"/>
  <Override PartName="/customXml/itemProps214.xml" ContentType="application/vnd.openxmlformats-officedocument.customXmlProperties+xml"/>
  <Override PartName="/customXml/itemProps215.xml" ContentType="application/vnd.openxmlformats-officedocument.customXmlProperties+xml"/>
  <Override PartName="/customXml/itemProps216.xml" ContentType="application/vnd.openxmlformats-officedocument.customXmlProperties+xml"/>
  <Override PartName="/customXml/itemProps217.xml" ContentType="application/vnd.openxmlformats-officedocument.customXmlProperties+xml"/>
  <Override PartName="/customXml/itemProps218.xml" ContentType="application/vnd.openxmlformats-officedocument.customXmlProperties+xml"/>
  <Override PartName="/customXml/itemProps219.xml" ContentType="application/vnd.openxmlformats-officedocument.customXmlProperties+xml"/>
  <Override PartName="/customXml/itemProps220.xml" ContentType="application/vnd.openxmlformats-officedocument.customXmlProperties+xml"/>
  <Override PartName="/customXml/itemProps221.xml" ContentType="application/vnd.openxmlformats-officedocument.customXmlProperties+xml"/>
  <Override PartName="/customXml/itemProps222.xml" ContentType="application/vnd.openxmlformats-officedocument.customXmlProperties+xml"/>
  <Override PartName="/customXml/itemProps223.xml" ContentType="application/vnd.openxmlformats-officedocument.customXmlProperties+xml"/>
  <Override PartName="/customXml/itemProps224.xml" ContentType="application/vnd.openxmlformats-officedocument.customXmlProperties+xml"/>
  <Override PartName="/customXml/itemProps225.xml" ContentType="application/vnd.openxmlformats-officedocument.customXmlProperties+xml"/>
  <Override PartName="/customXml/itemProps226.xml" ContentType="application/vnd.openxmlformats-officedocument.customXmlProperties+xml"/>
  <Override PartName="/customXml/itemProps227.xml" ContentType="application/vnd.openxmlformats-officedocument.customXmlProperties+xml"/>
  <Override PartName="/customXml/itemProps228.xml" ContentType="application/vnd.openxmlformats-officedocument.customXmlProperties+xml"/>
  <Override PartName="/customXml/itemProps229.xml" ContentType="application/vnd.openxmlformats-officedocument.customXmlProperties+xml"/>
  <Override PartName="/customXml/itemProps230.xml" ContentType="application/vnd.openxmlformats-officedocument.customXmlProperties+xml"/>
  <Override PartName="/customXml/itemProps231.xml" ContentType="application/vnd.openxmlformats-officedocument.customXmlProperties+xml"/>
  <Override PartName="/customXml/itemProps232.xml" ContentType="application/vnd.openxmlformats-officedocument.customXmlProperties+xml"/>
  <Override PartName="/customXml/itemProps233.xml" ContentType="application/vnd.openxmlformats-officedocument.customXmlProperties+xml"/>
  <Override PartName="/customXml/itemProps234.xml" ContentType="application/vnd.openxmlformats-officedocument.customXmlProperties+xml"/>
  <Override PartName="/customXml/itemProps235.xml" ContentType="application/vnd.openxmlformats-officedocument.customXmlProperties+xml"/>
  <Override PartName="/customXml/itemProps236.xml" ContentType="application/vnd.openxmlformats-officedocument.customXmlProperties+xml"/>
  <Override PartName="/customXml/itemProps237.xml" ContentType="application/vnd.openxmlformats-officedocument.customXmlProperties+xml"/>
  <Override PartName="/customXml/itemProps238.xml" ContentType="application/vnd.openxmlformats-officedocument.customXmlProperties+xml"/>
  <Override PartName="/customXml/itemProps239.xml" ContentType="application/vnd.openxmlformats-officedocument.customXmlProperties+xml"/>
  <Override PartName="/customXml/itemProps240.xml" ContentType="application/vnd.openxmlformats-officedocument.customXmlProperties+xml"/>
  <Override PartName="/customXml/itemProps241.xml" ContentType="application/vnd.openxmlformats-officedocument.customXmlProperties+xml"/>
  <Override PartName="/customXml/itemProps242.xml" ContentType="application/vnd.openxmlformats-officedocument.customXmlProperties+xml"/>
  <Override PartName="/customXml/itemProps243.xml" ContentType="application/vnd.openxmlformats-officedocument.customXmlProperties+xml"/>
  <Override PartName="/customXml/itemProps244.xml" ContentType="application/vnd.openxmlformats-officedocument.customXmlProperties+xml"/>
  <Override PartName="/customXml/itemProps245.xml" ContentType="application/vnd.openxmlformats-officedocument.customXmlProperties+xml"/>
  <Override PartName="/customXml/itemProps246.xml" ContentType="application/vnd.openxmlformats-officedocument.customXmlProperties+xml"/>
  <Override PartName="/customXml/itemProps247.xml" ContentType="application/vnd.openxmlformats-officedocument.customXmlProperties+xml"/>
  <Override PartName="/customXml/itemProps248.xml" ContentType="application/vnd.openxmlformats-officedocument.customXmlProperties+xml"/>
  <Override PartName="/customXml/itemProps249.xml" ContentType="application/vnd.openxmlformats-officedocument.customXmlProperties+xml"/>
  <Override PartName="/customXml/itemProps250.xml" ContentType="application/vnd.openxmlformats-officedocument.customXmlProperties+xml"/>
  <Override PartName="/customXml/itemProps251.xml" ContentType="application/vnd.openxmlformats-officedocument.customXmlProperties+xml"/>
  <Override PartName="/customXml/itemProps252.xml" ContentType="application/vnd.openxmlformats-officedocument.customXmlProperties+xml"/>
  <Override PartName="/customXml/itemProps253.xml" ContentType="application/vnd.openxmlformats-officedocument.customXmlProperties+xml"/>
  <Override PartName="/customXml/itemProps254.xml" ContentType="application/vnd.openxmlformats-officedocument.customXmlProperties+xml"/>
  <Override PartName="/customXml/itemProps255.xml" ContentType="application/vnd.openxmlformats-officedocument.customXmlProperties+xml"/>
  <Override PartName="/customXml/itemProps256.xml" ContentType="application/vnd.openxmlformats-officedocument.customXmlProperties+xml"/>
  <Override PartName="/customXml/itemProps257.xml" ContentType="application/vnd.openxmlformats-officedocument.customXmlProperties+xml"/>
  <Override PartName="/customXml/itemProps258.xml" ContentType="application/vnd.openxmlformats-officedocument.customXmlProperties+xml"/>
  <Override PartName="/customXml/itemProps259.xml" ContentType="application/vnd.openxmlformats-officedocument.customXmlProperties+xml"/>
  <Override PartName="/customXml/itemProps260.xml" ContentType="application/vnd.openxmlformats-officedocument.customXmlProperties+xml"/>
  <Override PartName="/customXml/itemProps261.xml" ContentType="application/vnd.openxmlformats-officedocument.customXmlProperties+xml"/>
  <Override PartName="/customXml/itemProps262.xml" ContentType="application/vnd.openxmlformats-officedocument.customXmlProperties+xml"/>
  <Override PartName="/customXml/itemProps263.xml" ContentType="application/vnd.openxmlformats-officedocument.customXmlProperties+xml"/>
  <Override PartName="/customXml/itemProps264.xml" ContentType="application/vnd.openxmlformats-officedocument.customXmlProperties+xml"/>
  <Override PartName="/customXml/itemProps265.xml" ContentType="application/vnd.openxmlformats-officedocument.customXmlProperties+xml"/>
  <Override PartName="/customXml/itemProps266.xml" ContentType="application/vnd.openxmlformats-officedocument.customXmlProperties+xml"/>
  <Override PartName="/customXml/itemProps267.xml" ContentType="application/vnd.openxmlformats-officedocument.customXmlProperties+xml"/>
  <Override PartName="/customXml/itemProps268.xml" ContentType="application/vnd.openxmlformats-officedocument.customXmlProperties+xml"/>
  <Override PartName="/customXml/itemProps269.xml" ContentType="application/vnd.openxmlformats-officedocument.customXmlProperties+xml"/>
  <Override PartName="/customXml/itemProps270.xml" ContentType="application/vnd.openxmlformats-officedocument.customXmlProperties+xml"/>
  <Override PartName="/customXml/itemProps271.xml" ContentType="application/vnd.openxmlformats-officedocument.customXmlProperties+xml"/>
  <Override PartName="/customXml/itemProps272.xml" ContentType="application/vnd.openxmlformats-officedocument.customXmlProperties+xml"/>
  <Override PartName="/customXml/itemProps273.xml" ContentType="application/vnd.openxmlformats-officedocument.customXmlProperties+xml"/>
  <Override PartName="/customXml/itemProps274.xml" ContentType="application/vnd.openxmlformats-officedocument.customXmlProperties+xml"/>
  <Override PartName="/customXml/itemProps275.xml" ContentType="application/vnd.openxmlformats-officedocument.customXmlProperties+xml"/>
  <Override PartName="/customXml/itemProps276.xml" ContentType="application/vnd.openxmlformats-officedocument.customXmlProperties+xml"/>
  <Override PartName="/customXml/itemProps277.xml" ContentType="application/vnd.openxmlformats-officedocument.customXmlProperties+xml"/>
  <Override PartName="/customXml/itemProps278.xml" ContentType="application/vnd.openxmlformats-officedocument.customXmlProperties+xml"/>
  <Override PartName="/customXml/itemProps279.xml" ContentType="application/vnd.openxmlformats-officedocument.customXmlProperties+xml"/>
  <Override PartName="/customXml/itemProps280.xml" ContentType="application/vnd.openxmlformats-officedocument.customXmlProperties+xml"/>
  <Override PartName="/customXml/itemProps281.xml" ContentType="application/vnd.openxmlformats-officedocument.customXmlProperties+xml"/>
  <Override PartName="/customXml/itemProps282.xml" ContentType="application/vnd.openxmlformats-officedocument.customXmlProperties+xml"/>
  <Override PartName="/customXml/itemProps283.xml" ContentType="application/vnd.openxmlformats-officedocument.customXmlProperties+xml"/>
  <Override PartName="/customXml/itemProps284.xml" ContentType="application/vnd.openxmlformats-officedocument.customXmlProperties+xml"/>
  <Override PartName="/customXml/itemProps285.xml" ContentType="application/vnd.openxmlformats-officedocument.customXmlProperties+xml"/>
  <Override PartName="/customXml/itemProps286.xml" ContentType="application/vnd.openxmlformats-officedocument.customXmlProperties+xml"/>
  <Override PartName="/customXml/itemProps287.xml" ContentType="application/vnd.openxmlformats-officedocument.customXmlProperties+xml"/>
  <Override PartName="/customXml/itemProps288.xml" ContentType="application/vnd.openxmlformats-officedocument.customXmlProperties+xml"/>
  <Override PartName="/customXml/itemProps289.xml" ContentType="application/vnd.openxmlformats-officedocument.customXmlProperties+xml"/>
  <Override PartName="/customXml/itemProps290.xml" ContentType="application/vnd.openxmlformats-officedocument.customXmlProperties+xml"/>
  <Override PartName="/customXml/itemProps291.xml" ContentType="application/vnd.openxmlformats-officedocument.customXmlProperties+xml"/>
  <Override PartName="/customXml/itemProps292.xml" ContentType="application/vnd.openxmlformats-officedocument.customXmlProperties+xml"/>
  <Override PartName="/customXml/itemProps293.xml" ContentType="application/vnd.openxmlformats-officedocument.customXmlProperties+xml"/>
  <Override PartName="/customXml/itemProps294.xml" ContentType="application/vnd.openxmlformats-officedocument.customXmlProperties+xml"/>
  <Override PartName="/customXml/itemProps295.xml" ContentType="application/vnd.openxmlformats-officedocument.customXmlProperties+xml"/>
  <Override PartName="/customXml/itemProps296.xml" ContentType="application/vnd.openxmlformats-officedocument.customXmlProperties+xml"/>
  <Override PartName="/customXml/itemProps297.xml" ContentType="application/vnd.openxmlformats-officedocument.customXmlProperties+xml"/>
  <Override PartName="/customXml/itemProps298.xml" ContentType="application/vnd.openxmlformats-officedocument.customXmlProperties+xml"/>
  <Override PartName="/customXml/itemProps299.xml" ContentType="application/vnd.openxmlformats-officedocument.customXmlProperties+xml"/>
  <Override PartName="/customXml/itemProps300.xml" ContentType="application/vnd.openxmlformats-officedocument.customXmlProperties+xml"/>
  <Override PartName="/customXml/itemProps301.xml" ContentType="application/vnd.openxmlformats-officedocument.customXmlProperties+xml"/>
  <Override PartName="/customXml/itemProps302.xml" ContentType="application/vnd.openxmlformats-officedocument.customXmlProperties+xml"/>
  <Override PartName="/customXml/itemProps303.xml" ContentType="application/vnd.openxmlformats-officedocument.customXmlProperties+xml"/>
  <Override PartName="/customXml/itemProps304.xml" ContentType="application/vnd.openxmlformats-officedocument.customXmlProperties+xml"/>
  <Override PartName="/customXml/itemProps305.xml" ContentType="application/vnd.openxmlformats-officedocument.customXmlProperties+xml"/>
  <Override PartName="/customXml/itemProps306.xml" ContentType="application/vnd.openxmlformats-officedocument.customXmlProperties+xml"/>
  <Override PartName="/customXml/itemProps307.xml" ContentType="application/vnd.openxmlformats-officedocument.customXmlProperties+xml"/>
  <Override PartName="/customXml/itemProps308.xml" ContentType="application/vnd.openxmlformats-officedocument.customXmlProperties+xml"/>
  <Override PartName="/customXml/itemProps309.xml" ContentType="application/vnd.openxmlformats-officedocument.customXmlProperties+xml"/>
  <Override PartName="/customXml/itemProps310.xml" ContentType="application/vnd.openxmlformats-officedocument.customXmlProperties+xml"/>
  <Override PartName="/customXml/itemProps311.xml" ContentType="application/vnd.openxmlformats-officedocument.customXmlProperties+xml"/>
  <Override PartName="/customXml/itemProps312.xml" ContentType="application/vnd.openxmlformats-officedocument.customXmlProperties+xml"/>
  <Override PartName="/customXml/itemProps313.xml" ContentType="application/vnd.openxmlformats-officedocument.customXmlProperties+xml"/>
  <Override PartName="/customXml/itemProps314.xml" ContentType="application/vnd.openxmlformats-officedocument.customXmlProperties+xml"/>
  <Override PartName="/customXml/itemProps315.xml" ContentType="application/vnd.openxmlformats-officedocument.customXmlProperties+xml"/>
  <Override PartName="/customXml/itemProps316.xml" ContentType="application/vnd.openxmlformats-officedocument.customXmlProperties+xml"/>
  <Override PartName="/customXml/itemProps317.xml" ContentType="application/vnd.openxmlformats-officedocument.customXmlProperties+xml"/>
  <Override PartName="/customXml/itemProps318.xml" ContentType="application/vnd.openxmlformats-officedocument.customXmlProperties+xml"/>
  <Override PartName="/customXml/itemProps319.xml" ContentType="application/vnd.openxmlformats-officedocument.customXmlProperties+xml"/>
  <Override PartName="/customXml/itemProps320.xml" ContentType="application/vnd.openxmlformats-officedocument.customXmlProperties+xml"/>
  <Override PartName="/customXml/itemProps321.xml" ContentType="application/vnd.openxmlformats-officedocument.customXmlProperties+xml"/>
  <Override PartName="/customXml/itemProps322.xml" ContentType="application/vnd.openxmlformats-officedocument.customXmlProperties+xml"/>
  <Override PartName="/customXml/itemProps323.xml" ContentType="application/vnd.openxmlformats-officedocument.customXmlProperties+xml"/>
  <Override PartName="/customXml/itemProps324.xml" ContentType="application/vnd.openxmlformats-officedocument.customXmlProperties+xml"/>
  <Override PartName="/customXml/itemProps325.xml" ContentType="application/vnd.openxmlformats-officedocument.customXmlProperties+xml"/>
  <Override PartName="/customXml/itemProps326.xml" ContentType="application/vnd.openxmlformats-officedocument.customXmlProperties+xml"/>
  <Override PartName="/customXml/itemProps327.xml" ContentType="application/vnd.openxmlformats-officedocument.customXmlProperties+xml"/>
  <Override PartName="/customXml/itemProps328.xml" ContentType="application/vnd.openxmlformats-officedocument.customXmlProperties+xml"/>
  <Override PartName="/customXml/itemProps329.xml" ContentType="application/vnd.openxmlformats-officedocument.customXmlProperties+xml"/>
  <Override PartName="/customXml/itemProps330.xml" ContentType="application/vnd.openxmlformats-officedocument.customXmlProperties+xml"/>
  <Override PartName="/customXml/itemProps331.xml" ContentType="application/vnd.openxmlformats-officedocument.customXmlProperties+xml"/>
  <Override PartName="/customXml/itemProps332.xml" ContentType="application/vnd.openxmlformats-officedocument.customXmlProperties+xml"/>
  <Override PartName="/customXml/itemProps333.xml" ContentType="application/vnd.openxmlformats-officedocument.customXmlProperties+xml"/>
  <Override PartName="/customXml/itemProps334.xml" ContentType="application/vnd.openxmlformats-officedocument.customXmlProperties+xml"/>
  <Override PartName="/customXml/itemProps335.xml" ContentType="application/vnd.openxmlformats-officedocument.customXmlProperties+xml"/>
  <Override PartName="/customXml/itemProps336.xml" ContentType="application/vnd.openxmlformats-officedocument.customXmlProperties+xml"/>
  <Override PartName="/customXml/itemProps337.xml" ContentType="application/vnd.openxmlformats-officedocument.customXmlProperties+xml"/>
  <Override PartName="/customXml/itemProps338.xml" ContentType="application/vnd.openxmlformats-officedocument.customXmlProperties+xml"/>
  <Override PartName="/customXml/itemProps339.xml" ContentType="application/vnd.openxmlformats-officedocument.customXmlProperties+xml"/>
  <Override PartName="/customXml/itemProps340.xml" ContentType="application/vnd.openxmlformats-officedocument.customXmlProperties+xml"/>
  <Override PartName="/customXml/itemProps341.xml" ContentType="application/vnd.openxmlformats-officedocument.customXmlProperties+xml"/>
  <Override PartName="/customXml/itemProps342.xml" ContentType="application/vnd.openxmlformats-officedocument.customXmlProperties+xml"/>
  <Override PartName="/customXml/itemProps343.xml" ContentType="application/vnd.openxmlformats-officedocument.customXmlProperties+xml"/>
  <Override PartName="/customXml/itemProps344.xml" ContentType="application/vnd.openxmlformats-officedocument.customXmlProperties+xml"/>
  <Override PartName="/customXml/itemProps345.xml" ContentType="application/vnd.openxmlformats-officedocument.customXmlProperties+xml"/>
  <Override PartName="/customXml/itemProps346.xml" ContentType="application/vnd.openxmlformats-officedocument.customXmlProperties+xml"/>
  <Override PartName="/customXml/itemProps347.xml" ContentType="application/vnd.openxmlformats-officedocument.customXmlProperties+xml"/>
  <Override PartName="/customXml/itemProps348.xml" ContentType="application/vnd.openxmlformats-officedocument.customXmlProperties+xml"/>
  <Override PartName="/customXml/itemProps349.xml" ContentType="application/vnd.openxmlformats-officedocument.customXmlProperties+xml"/>
  <Override PartName="/customXml/itemProps350.xml" ContentType="application/vnd.openxmlformats-officedocument.customXmlProperties+xml"/>
  <Override PartName="/customXml/itemProps351.xml" ContentType="application/vnd.openxmlformats-officedocument.customXmlProperties+xml"/>
  <Override PartName="/customXml/itemProps352.xml" ContentType="application/vnd.openxmlformats-officedocument.customXmlProperties+xml"/>
  <Override PartName="/customXml/itemProps353.xml" ContentType="application/vnd.openxmlformats-officedocument.customXmlProperties+xml"/>
  <Override PartName="/customXml/itemProps354.xml" ContentType="application/vnd.openxmlformats-officedocument.customXmlProperties+xml"/>
  <Override PartName="/customXml/itemProps355.xml" ContentType="application/vnd.openxmlformats-officedocument.customXmlProperties+xml"/>
  <Override PartName="/customXml/itemProps356.xml" ContentType="application/vnd.openxmlformats-officedocument.customXmlProperties+xml"/>
  <Override PartName="/customXml/itemProps357.xml" ContentType="application/vnd.openxmlformats-officedocument.customXmlProperties+xml"/>
  <Override PartName="/customXml/itemProps358.xml" ContentType="application/vnd.openxmlformats-officedocument.customXmlProperties+xml"/>
  <Override PartName="/customXml/itemProps359.xml" ContentType="application/vnd.openxmlformats-officedocument.customXmlProperties+xml"/>
  <Override PartName="/customXml/itemProps360.xml" ContentType="application/vnd.openxmlformats-officedocument.customXmlProperties+xml"/>
  <Override PartName="/customXml/itemProps361.xml" ContentType="application/vnd.openxmlformats-officedocument.customXmlProperties+xml"/>
  <Override PartName="/customXml/itemProps362.xml" ContentType="application/vnd.openxmlformats-officedocument.customXmlProperties+xml"/>
  <Override PartName="/customXml/itemProps363.xml" ContentType="application/vnd.openxmlformats-officedocument.customXmlProperties+xml"/>
  <Override PartName="/customXml/itemProps364.xml" ContentType="application/vnd.openxmlformats-officedocument.customXmlProperties+xml"/>
  <Override PartName="/customXml/itemProps365.xml" ContentType="application/vnd.openxmlformats-officedocument.customXmlProperties+xml"/>
  <Override PartName="/customXml/itemProps366.xml" ContentType="application/vnd.openxmlformats-officedocument.customXmlProperties+xml"/>
  <Override PartName="/customXml/itemProps367.xml" ContentType="application/vnd.openxmlformats-officedocument.customXmlProperties+xml"/>
  <Override PartName="/customXml/itemProps368.xml" ContentType="application/vnd.openxmlformats-officedocument.customXmlProperties+xml"/>
  <Override PartName="/customXml/itemProps369.xml" ContentType="application/vnd.openxmlformats-officedocument.customXmlProperties+xml"/>
  <Override PartName="/customXml/itemProps370.xml" ContentType="application/vnd.openxmlformats-officedocument.customXmlProperties+xml"/>
  <Override PartName="/customXml/itemProps371.xml" ContentType="application/vnd.openxmlformats-officedocument.customXmlProperties+xml"/>
  <Override PartName="/customXml/itemProps372.xml" ContentType="application/vnd.openxmlformats-officedocument.customXmlProperties+xml"/>
  <Override PartName="/customXml/itemProps373.xml" ContentType="application/vnd.openxmlformats-officedocument.customXmlProperties+xml"/>
  <Override PartName="/customXml/itemProps374.xml" ContentType="application/vnd.openxmlformats-officedocument.customXmlProperties+xml"/>
  <Override PartName="/customXml/itemProps375.xml" ContentType="application/vnd.openxmlformats-officedocument.customXmlProperties+xml"/>
  <Override PartName="/customXml/itemProps376.xml" ContentType="application/vnd.openxmlformats-officedocument.customXmlProperties+xml"/>
  <Override PartName="/customXml/itemProps377.xml" ContentType="application/vnd.openxmlformats-officedocument.customXmlProperties+xml"/>
  <Override PartName="/customXml/itemProps378.xml" ContentType="application/vnd.openxmlformats-officedocument.customXmlProperties+xml"/>
  <Override PartName="/customXml/itemProps379.xml" ContentType="application/vnd.openxmlformats-officedocument.customXmlProperties+xml"/>
  <Override PartName="/customXml/itemProps380.xml" ContentType="application/vnd.openxmlformats-officedocument.customXmlProperties+xml"/>
  <Override PartName="/customXml/itemProps381.xml" ContentType="application/vnd.openxmlformats-officedocument.customXmlProperties+xml"/>
  <Override PartName="/customXml/itemProps382.xml" ContentType="application/vnd.openxmlformats-officedocument.customXmlProperties+xml"/>
  <Override PartName="/customXml/itemProps383.xml" ContentType="application/vnd.openxmlformats-officedocument.customXmlProperties+xml"/>
  <Override PartName="/customXml/itemProps384.xml" ContentType="application/vnd.openxmlformats-officedocument.customXmlProperties+xml"/>
  <Override PartName="/customXml/itemProps385.xml" ContentType="application/vnd.openxmlformats-officedocument.customXmlProperties+xml"/>
  <Override PartName="/customXml/itemProps386.xml" ContentType="application/vnd.openxmlformats-officedocument.customXmlProperties+xml"/>
  <Override PartName="/customXml/itemProps387.xml" ContentType="application/vnd.openxmlformats-officedocument.customXmlProperties+xml"/>
  <Override PartName="/customXml/itemProps388.xml" ContentType="application/vnd.openxmlformats-officedocument.customXmlProperties+xml"/>
  <Override PartName="/customXml/itemProps389.xml" ContentType="application/vnd.openxmlformats-officedocument.customXmlProperties+xml"/>
  <Override PartName="/customXml/itemProps390.xml" ContentType="application/vnd.openxmlformats-officedocument.customXmlProperties+xml"/>
  <Override PartName="/customXml/itemProps391.xml" ContentType="application/vnd.openxmlformats-officedocument.customXmlProperties+xml"/>
  <Override PartName="/customXml/itemProps392.xml" ContentType="application/vnd.openxmlformats-officedocument.customXmlProperties+xml"/>
  <Override PartName="/customXml/itemProps393.xml" ContentType="application/vnd.openxmlformats-officedocument.customXmlProperties+xml"/>
  <Override PartName="/customXml/itemProps394.xml" ContentType="application/vnd.openxmlformats-officedocument.customXmlProperties+xml"/>
  <Override PartName="/customXml/itemProps395.xml" ContentType="application/vnd.openxmlformats-officedocument.customXmlProperties+xml"/>
  <Override PartName="/customXml/itemProps396.xml" ContentType="application/vnd.openxmlformats-officedocument.customXmlProperties+xml"/>
  <Override PartName="/customXml/itemProps397.xml" ContentType="application/vnd.openxmlformats-officedocument.customXmlProperties+xml"/>
  <Override PartName="/customXml/itemProps398.xml" ContentType="application/vnd.openxmlformats-officedocument.customXmlProperties+xml"/>
  <Override PartName="/customXml/itemProps399.xml" ContentType="application/vnd.openxmlformats-officedocument.customXmlProperties+xml"/>
  <Override PartName="/customXml/itemProps400.xml" ContentType="application/vnd.openxmlformats-officedocument.customXmlProperties+xml"/>
  <Override PartName="/customXml/itemProps401.xml" ContentType="application/vnd.openxmlformats-officedocument.customXmlProperties+xml"/>
  <Override PartName="/customXml/itemProps402.xml" ContentType="application/vnd.openxmlformats-officedocument.customXmlProperties+xml"/>
  <Override PartName="/customXml/itemProps403.xml" ContentType="application/vnd.openxmlformats-officedocument.customXmlProperties+xml"/>
  <Override PartName="/customXml/itemProps404.xml" ContentType="application/vnd.openxmlformats-officedocument.customXmlProperties+xml"/>
  <Override PartName="/customXml/itemProps405.xml" ContentType="application/vnd.openxmlformats-officedocument.customXmlProperties+xml"/>
  <Override PartName="/customXml/itemProps406.xml" ContentType="application/vnd.openxmlformats-officedocument.customXmlProperties+xml"/>
  <Override PartName="/customXml/itemProps407.xml" ContentType="application/vnd.openxmlformats-officedocument.customXmlProperties+xml"/>
  <Override PartName="/customXml/itemProps408.xml" ContentType="application/vnd.openxmlformats-officedocument.customXmlProperties+xml"/>
  <Override PartName="/customXml/itemProps409.xml" ContentType="application/vnd.openxmlformats-officedocument.customXmlProperties+xml"/>
  <Override PartName="/customXml/itemProps410.xml" ContentType="application/vnd.openxmlformats-officedocument.customXmlProperties+xml"/>
  <Override PartName="/customXml/itemProps411.xml" ContentType="application/vnd.openxmlformats-officedocument.customXmlProperties+xml"/>
  <Override PartName="/customXml/itemProps412.xml" ContentType="application/vnd.openxmlformats-officedocument.customXmlProperties+xml"/>
  <Override PartName="/customXml/itemProps413.xml" ContentType="application/vnd.openxmlformats-officedocument.customXmlProperties+xml"/>
  <Override PartName="/customXml/itemProps414.xml" ContentType="application/vnd.openxmlformats-officedocument.customXmlProperties+xml"/>
  <Override PartName="/customXml/itemProps415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416"/>
  </p:sldMasterIdLst>
  <p:notesMasterIdLst>
    <p:notesMasterId r:id="rId439"/>
  </p:notesMasterIdLst>
  <p:handoutMasterIdLst>
    <p:handoutMasterId r:id="rId440"/>
  </p:handoutMasterIdLst>
  <p:sldIdLst>
    <p:sldId id="258" r:id="rId417"/>
    <p:sldId id="301" r:id="rId418"/>
    <p:sldId id="304" r:id="rId419"/>
    <p:sldId id="385" r:id="rId420"/>
    <p:sldId id="347" r:id="rId421"/>
    <p:sldId id="389" r:id="rId422"/>
    <p:sldId id="390" r:id="rId423"/>
    <p:sldId id="391" r:id="rId424"/>
    <p:sldId id="392" r:id="rId425"/>
    <p:sldId id="396" r:id="rId426"/>
    <p:sldId id="397" r:id="rId427"/>
    <p:sldId id="398" r:id="rId428"/>
    <p:sldId id="399" r:id="rId429"/>
    <p:sldId id="386" r:id="rId430"/>
    <p:sldId id="387" r:id="rId431"/>
    <p:sldId id="388" r:id="rId432"/>
    <p:sldId id="393" r:id="rId433"/>
    <p:sldId id="394" r:id="rId434"/>
    <p:sldId id="395" r:id="rId435"/>
    <p:sldId id="400" r:id="rId436"/>
    <p:sldId id="401" r:id="rId437"/>
    <p:sldId id="402" r:id="rId438"/>
  </p:sldIdLst>
  <p:sldSz cx="7315200" cy="10058400"/>
  <p:notesSz cx="6858000" cy="9296400"/>
  <p:defaultTextStyle>
    <a:defPPr>
      <a:defRPr lang="en-US"/>
    </a:defPPr>
    <a:lvl1pPr marL="0" algn="l" defTabSz="997852" rtl="0" eaLnBrk="1" latinLnBrk="0" hangingPunct="1">
      <a:defRPr sz="2000" kern="1200">
        <a:solidFill>
          <a:schemeClr val="tx1"/>
        </a:solidFill>
        <a:latin typeface="+mn-lt"/>
        <a:ea typeface="+mn-ea"/>
        <a:cs typeface="+mn-cs"/>
      </a:defRPr>
    </a:lvl1pPr>
    <a:lvl2pPr marL="498925" algn="l" defTabSz="997852" rtl="0" eaLnBrk="1" latinLnBrk="0" hangingPunct="1">
      <a:defRPr sz="2000" kern="1200">
        <a:solidFill>
          <a:schemeClr val="tx1"/>
        </a:solidFill>
        <a:latin typeface="+mn-lt"/>
        <a:ea typeface="+mn-ea"/>
        <a:cs typeface="+mn-cs"/>
      </a:defRPr>
    </a:lvl2pPr>
    <a:lvl3pPr marL="997852" algn="l" defTabSz="997852" rtl="0" eaLnBrk="1" latinLnBrk="0" hangingPunct="1">
      <a:defRPr sz="2000" kern="1200">
        <a:solidFill>
          <a:schemeClr val="tx1"/>
        </a:solidFill>
        <a:latin typeface="+mn-lt"/>
        <a:ea typeface="+mn-ea"/>
        <a:cs typeface="+mn-cs"/>
      </a:defRPr>
    </a:lvl3pPr>
    <a:lvl4pPr marL="1496777" algn="l" defTabSz="997852" rtl="0" eaLnBrk="1" latinLnBrk="0" hangingPunct="1">
      <a:defRPr sz="2000" kern="1200">
        <a:solidFill>
          <a:schemeClr val="tx1"/>
        </a:solidFill>
        <a:latin typeface="+mn-lt"/>
        <a:ea typeface="+mn-ea"/>
        <a:cs typeface="+mn-cs"/>
      </a:defRPr>
    </a:lvl4pPr>
    <a:lvl5pPr marL="1995702" algn="l" defTabSz="997852" rtl="0" eaLnBrk="1" latinLnBrk="0" hangingPunct="1">
      <a:defRPr sz="2000" kern="1200">
        <a:solidFill>
          <a:schemeClr val="tx1"/>
        </a:solidFill>
        <a:latin typeface="+mn-lt"/>
        <a:ea typeface="+mn-ea"/>
        <a:cs typeface="+mn-cs"/>
      </a:defRPr>
    </a:lvl5pPr>
    <a:lvl6pPr marL="2494629" algn="l" defTabSz="997852" rtl="0" eaLnBrk="1" latinLnBrk="0" hangingPunct="1">
      <a:defRPr sz="2000" kern="1200">
        <a:solidFill>
          <a:schemeClr val="tx1"/>
        </a:solidFill>
        <a:latin typeface="+mn-lt"/>
        <a:ea typeface="+mn-ea"/>
        <a:cs typeface="+mn-cs"/>
      </a:defRPr>
    </a:lvl6pPr>
    <a:lvl7pPr marL="2993554" algn="l" defTabSz="997852" rtl="0" eaLnBrk="1" latinLnBrk="0" hangingPunct="1">
      <a:defRPr sz="2000" kern="1200">
        <a:solidFill>
          <a:schemeClr val="tx1"/>
        </a:solidFill>
        <a:latin typeface="+mn-lt"/>
        <a:ea typeface="+mn-ea"/>
        <a:cs typeface="+mn-cs"/>
      </a:defRPr>
    </a:lvl7pPr>
    <a:lvl8pPr marL="3492481" algn="l" defTabSz="997852" rtl="0" eaLnBrk="1" latinLnBrk="0" hangingPunct="1">
      <a:defRPr sz="2000" kern="1200">
        <a:solidFill>
          <a:schemeClr val="tx1"/>
        </a:solidFill>
        <a:latin typeface="+mn-lt"/>
        <a:ea typeface="+mn-ea"/>
        <a:cs typeface="+mn-cs"/>
      </a:defRPr>
    </a:lvl8pPr>
    <a:lvl9pPr marL="3991407" algn="l" defTabSz="997852" rtl="0" eaLnBrk="1" latinLnBrk="0" hangingPunct="1">
      <a:defRPr sz="20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3165">
          <p15:clr>
            <a:srgbClr val="A4A3A4"/>
          </p15:clr>
        </p15:guide>
        <p15:guide id="2" pos="4607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CEDAFA"/>
    <a:srgbClr val="EAEAE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6590" autoAdjust="0"/>
    <p:restoredTop sz="95508" autoAdjust="0"/>
  </p:normalViewPr>
  <p:slideViewPr>
    <p:cSldViewPr snapToGrid="0" snapToObjects="1">
      <p:cViewPr varScale="1">
        <p:scale>
          <a:sx n="51" d="100"/>
          <a:sy n="51" d="100"/>
        </p:scale>
        <p:origin x="2995" y="53"/>
      </p:cViewPr>
      <p:guideLst>
        <p:guide orient="horz" pos="3165"/>
        <p:guide pos="4607"/>
      </p:guideLst>
    </p:cSldViewPr>
  </p:slideViewPr>
  <p:outlineViewPr>
    <p:cViewPr>
      <p:scale>
        <a:sx n="33" d="100"/>
        <a:sy n="33" d="100"/>
      </p:scale>
      <p:origin x="210" y="13458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0" d="100"/>
        <a:sy n="60" d="100"/>
      </p:scale>
      <p:origin x="0" y="0"/>
    </p:cViewPr>
  </p:sorterViewPr>
  <p:gridSpacing cx="36004" cy="36004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customXml" Target="../customXml/item117.xml"/><Relationship Id="rId299" Type="http://schemas.openxmlformats.org/officeDocument/2006/relationships/customXml" Target="../customXml/item299.xml"/><Relationship Id="rId21" Type="http://schemas.openxmlformats.org/officeDocument/2006/relationships/customXml" Target="../customXml/item21.xml"/><Relationship Id="rId63" Type="http://schemas.openxmlformats.org/officeDocument/2006/relationships/customXml" Target="../customXml/item63.xml"/><Relationship Id="rId159" Type="http://schemas.openxmlformats.org/officeDocument/2006/relationships/customXml" Target="../customXml/item159.xml"/><Relationship Id="rId324" Type="http://schemas.openxmlformats.org/officeDocument/2006/relationships/customXml" Target="../customXml/item324.xml"/><Relationship Id="rId366" Type="http://schemas.openxmlformats.org/officeDocument/2006/relationships/customXml" Target="../customXml/item366.xml"/><Relationship Id="rId170" Type="http://schemas.openxmlformats.org/officeDocument/2006/relationships/customXml" Target="../customXml/item170.xml"/><Relationship Id="rId226" Type="http://schemas.openxmlformats.org/officeDocument/2006/relationships/customXml" Target="../customXml/item226.xml"/><Relationship Id="rId433" Type="http://schemas.openxmlformats.org/officeDocument/2006/relationships/slide" Target="slides/slide17.xml"/><Relationship Id="rId268" Type="http://schemas.openxmlformats.org/officeDocument/2006/relationships/customXml" Target="../customXml/item268.xml"/><Relationship Id="rId32" Type="http://schemas.openxmlformats.org/officeDocument/2006/relationships/customXml" Target="../customXml/item32.xml"/><Relationship Id="rId74" Type="http://schemas.openxmlformats.org/officeDocument/2006/relationships/customXml" Target="../customXml/item74.xml"/><Relationship Id="rId128" Type="http://schemas.openxmlformats.org/officeDocument/2006/relationships/customXml" Target="../customXml/item128.xml"/><Relationship Id="rId335" Type="http://schemas.openxmlformats.org/officeDocument/2006/relationships/customXml" Target="../customXml/item335.xml"/><Relationship Id="rId377" Type="http://schemas.openxmlformats.org/officeDocument/2006/relationships/customXml" Target="../customXml/item377.xml"/><Relationship Id="rId5" Type="http://schemas.openxmlformats.org/officeDocument/2006/relationships/customXml" Target="../customXml/item5.xml"/><Relationship Id="rId181" Type="http://schemas.openxmlformats.org/officeDocument/2006/relationships/customXml" Target="../customXml/item181.xml"/><Relationship Id="rId237" Type="http://schemas.openxmlformats.org/officeDocument/2006/relationships/customXml" Target="../customXml/item237.xml"/><Relationship Id="rId402" Type="http://schemas.openxmlformats.org/officeDocument/2006/relationships/customXml" Target="../customXml/item402.xml"/><Relationship Id="rId279" Type="http://schemas.openxmlformats.org/officeDocument/2006/relationships/customXml" Target="../customXml/item279.xml"/><Relationship Id="rId444" Type="http://schemas.openxmlformats.org/officeDocument/2006/relationships/tableStyles" Target="tableStyles.xml"/><Relationship Id="rId43" Type="http://schemas.openxmlformats.org/officeDocument/2006/relationships/customXml" Target="../customXml/item43.xml"/><Relationship Id="rId139" Type="http://schemas.openxmlformats.org/officeDocument/2006/relationships/customXml" Target="../customXml/item139.xml"/><Relationship Id="rId290" Type="http://schemas.openxmlformats.org/officeDocument/2006/relationships/customXml" Target="../customXml/item290.xml"/><Relationship Id="rId304" Type="http://schemas.openxmlformats.org/officeDocument/2006/relationships/customXml" Target="../customXml/item304.xml"/><Relationship Id="rId346" Type="http://schemas.openxmlformats.org/officeDocument/2006/relationships/customXml" Target="../customXml/item346.xml"/><Relationship Id="rId388" Type="http://schemas.openxmlformats.org/officeDocument/2006/relationships/customXml" Target="../customXml/item388.xml"/><Relationship Id="rId85" Type="http://schemas.openxmlformats.org/officeDocument/2006/relationships/customXml" Target="../customXml/item85.xml"/><Relationship Id="rId150" Type="http://schemas.openxmlformats.org/officeDocument/2006/relationships/customXml" Target="../customXml/item150.xml"/><Relationship Id="rId192" Type="http://schemas.openxmlformats.org/officeDocument/2006/relationships/customXml" Target="../customXml/item192.xml"/><Relationship Id="rId206" Type="http://schemas.openxmlformats.org/officeDocument/2006/relationships/customXml" Target="../customXml/item206.xml"/><Relationship Id="rId413" Type="http://schemas.openxmlformats.org/officeDocument/2006/relationships/customXml" Target="../customXml/item413.xml"/><Relationship Id="rId248" Type="http://schemas.openxmlformats.org/officeDocument/2006/relationships/customXml" Target="../customXml/item248.xml"/><Relationship Id="rId12" Type="http://schemas.openxmlformats.org/officeDocument/2006/relationships/customXml" Target="../customXml/item12.xml"/><Relationship Id="rId108" Type="http://schemas.openxmlformats.org/officeDocument/2006/relationships/customXml" Target="../customXml/item108.xml"/><Relationship Id="rId315" Type="http://schemas.openxmlformats.org/officeDocument/2006/relationships/customXml" Target="../customXml/item315.xml"/><Relationship Id="rId357" Type="http://schemas.openxmlformats.org/officeDocument/2006/relationships/customXml" Target="../customXml/item357.xml"/><Relationship Id="rId54" Type="http://schemas.openxmlformats.org/officeDocument/2006/relationships/customXml" Target="../customXml/item54.xml"/><Relationship Id="rId96" Type="http://schemas.openxmlformats.org/officeDocument/2006/relationships/customXml" Target="../customXml/item96.xml"/><Relationship Id="rId161" Type="http://schemas.openxmlformats.org/officeDocument/2006/relationships/customXml" Target="../customXml/item161.xml"/><Relationship Id="rId217" Type="http://schemas.openxmlformats.org/officeDocument/2006/relationships/customXml" Target="../customXml/item217.xml"/><Relationship Id="rId399" Type="http://schemas.openxmlformats.org/officeDocument/2006/relationships/customXml" Target="../customXml/item399.xml"/><Relationship Id="rId259" Type="http://schemas.openxmlformats.org/officeDocument/2006/relationships/customXml" Target="../customXml/item259.xml"/><Relationship Id="rId424" Type="http://schemas.openxmlformats.org/officeDocument/2006/relationships/slide" Target="slides/slide8.xml"/><Relationship Id="rId23" Type="http://schemas.openxmlformats.org/officeDocument/2006/relationships/customXml" Target="../customXml/item23.xml"/><Relationship Id="rId119" Type="http://schemas.openxmlformats.org/officeDocument/2006/relationships/customXml" Target="../customXml/item119.xml"/><Relationship Id="rId270" Type="http://schemas.openxmlformats.org/officeDocument/2006/relationships/customXml" Target="../customXml/item270.xml"/><Relationship Id="rId326" Type="http://schemas.openxmlformats.org/officeDocument/2006/relationships/customXml" Target="../customXml/item326.xml"/><Relationship Id="rId65" Type="http://schemas.openxmlformats.org/officeDocument/2006/relationships/customXml" Target="../customXml/item65.xml"/><Relationship Id="rId130" Type="http://schemas.openxmlformats.org/officeDocument/2006/relationships/customXml" Target="../customXml/item130.xml"/><Relationship Id="rId368" Type="http://schemas.openxmlformats.org/officeDocument/2006/relationships/customXml" Target="../customXml/item368.xml"/><Relationship Id="rId172" Type="http://schemas.openxmlformats.org/officeDocument/2006/relationships/customXml" Target="../customXml/item172.xml"/><Relationship Id="rId228" Type="http://schemas.openxmlformats.org/officeDocument/2006/relationships/customXml" Target="../customXml/item228.xml"/><Relationship Id="rId435" Type="http://schemas.openxmlformats.org/officeDocument/2006/relationships/slide" Target="slides/slide19.xml"/><Relationship Id="rId281" Type="http://schemas.openxmlformats.org/officeDocument/2006/relationships/customXml" Target="../customXml/item281.xml"/><Relationship Id="rId337" Type="http://schemas.openxmlformats.org/officeDocument/2006/relationships/customXml" Target="../customXml/item337.xml"/><Relationship Id="rId34" Type="http://schemas.openxmlformats.org/officeDocument/2006/relationships/customXml" Target="../customXml/item34.xml"/><Relationship Id="rId76" Type="http://schemas.openxmlformats.org/officeDocument/2006/relationships/customXml" Target="../customXml/item76.xml"/><Relationship Id="rId141" Type="http://schemas.openxmlformats.org/officeDocument/2006/relationships/customXml" Target="../customXml/item141.xml"/><Relationship Id="rId379" Type="http://schemas.openxmlformats.org/officeDocument/2006/relationships/customXml" Target="../customXml/item379.xml"/><Relationship Id="rId7" Type="http://schemas.openxmlformats.org/officeDocument/2006/relationships/customXml" Target="../customXml/item7.xml"/><Relationship Id="rId183" Type="http://schemas.openxmlformats.org/officeDocument/2006/relationships/customXml" Target="../customXml/item183.xml"/><Relationship Id="rId239" Type="http://schemas.openxmlformats.org/officeDocument/2006/relationships/customXml" Target="../customXml/item239.xml"/><Relationship Id="rId390" Type="http://schemas.openxmlformats.org/officeDocument/2006/relationships/customXml" Target="../customXml/item390.xml"/><Relationship Id="rId404" Type="http://schemas.openxmlformats.org/officeDocument/2006/relationships/customXml" Target="../customXml/item404.xml"/><Relationship Id="rId250" Type="http://schemas.openxmlformats.org/officeDocument/2006/relationships/customXml" Target="../customXml/item250.xml"/><Relationship Id="rId292" Type="http://schemas.openxmlformats.org/officeDocument/2006/relationships/customXml" Target="../customXml/item292.xml"/><Relationship Id="rId306" Type="http://schemas.openxmlformats.org/officeDocument/2006/relationships/customXml" Target="../customXml/item306.xml"/><Relationship Id="rId45" Type="http://schemas.openxmlformats.org/officeDocument/2006/relationships/customXml" Target="../customXml/item45.xml"/><Relationship Id="rId87" Type="http://schemas.openxmlformats.org/officeDocument/2006/relationships/customXml" Target="../customXml/item87.xml"/><Relationship Id="rId110" Type="http://schemas.openxmlformats.org/officeDocument/2006/relationships/customXml" Target="../customXml/item110.xml"/><Relationship Id="rId348" Type="http://schemas.openxmlformats.org/officeDocument/2006/relationships/customXml" Target="../customXml/item348.xml"/><Relationship Id="rId152" Type="http://schemas.openxmlformats.org/officeDocument/2006/relationships/customXml" Target="../customXml/item152.xml"/><Relationship Id="rId194" Type="http://schemas.openxmlformats.org/officeDocument/2006/relationships/customXml" Target="../customXml/item194.xml"/><Relationship Id="rId208" Type="http://schemas.openxmlformats.org/officeDocument/2006/relationships/customXml" Target="../customXml/item208.xml"/><Relationship Id="rId415" Type="http://schemas.openxmlformats.org/officeDocument/2006/relationships/customXml" Target="../customXml/item415.xml"/><Relationship Id="rId261" Type="http://schemas.openxmlformats.org/officeDocument/2006/relationships/customXml" Target="../customXml/item261.xml"/><Relationship Id="rId14" Type="http://schemas.openxmlformats.org/officeDocument/2006/relationships/customXml" Target="../customXml/item14.xml"/><Relationship Id="rId56" Type="http://schemas.openxmlformats.org/officeDocument/2006/relationships/customXml" Target="../customXml/item56.xml"/><Relationship Id="rId317" Type="http://schemas.openxmlformats.org/officeDocument/2006/relationships/customXml" Target="../customXml/item317.xml"/><Relationship Id="rId359" Type="http://schemas.openxmlformats.org/officeDocument/2006/relationships/customXml" Target="../customXml/item359.xml"/><Relationship Id="rId98" Type="http://schemas.openxmlformats.org/officeDocument/2006/relationships/customXml" Target="../customXml/item98.xml"/><Relationship Id="rId121" Type="http://schemas.openxmlformats.org/officeDocument/2006/relationships/customXml" Target="../customXml/item121.xml"/><Relationship Id="rId163" Type="http://schemas.openxmlformats.org/officeDocument/2006/relationships/customXml" Target="../customXml/item163.xml"/><Relationship Id="rId219" Type="http://schemas.openxmlformats.org/officeDocument/2006/relationships/customXml" Target="../customXml/item219.xml"/><Relationship Id="rId370" Type="http://schemas.openxmlformats.org/officeDocument/2006/relationships/customXml" Target="../customXml/item370.xml"/><Relationship Id="rId426" Type="http://schemas.openxmlformats.org/officeDocument/2006/relationships/slide" Target="slides/slide10.xml"/><Relationship Id="rId230" Type="http://schemas.openxmlformats.org/officeDocument/2006/relationships/customXml" Target="../customXml/item230.xml"/><Relationship Id="rId25" Type="http://schemas.openxmlformats.org/officeDocument/2006/relationships/customXml" Target="../customXml/item25.xml"/><Relationship Id="rId67" Type="http://schemas.openxmlformats.org/officeDocument/2006/relationships/customXml" Target="../customXml/item67.xml"/><Relationship Id="rId272" Type="http://schemas.openxmlformats.org/officeDocument/2006/relationships/customXml" Target="../customXml/item272.xml"/><Relationship Id="rId328" Type="http://schemas.openxmlformats.org/officeDocument/2006/relationships/customXml" Target="../customXml/item328.xml"/><Relationship Id="rId132" Type="http://schemas.openxmlformats.org/officeDocument/2006/relationships/customXml" Target="../customXml/item132.xml"/><Relationship Id="rId174" Type="http://schemas.openxmlformats.org/officeDocument/2006/relationships/customXml" Target="../customXml/item174.xml"/><Relationship Id="rId381" Type="http://schemas.openxmlformats.org/officeDocument/2006/relationships/customXml" Target="../customXml/item381.xml"/><Relationship Id="rId241" Type="http://schemas.openxmlformats.org/officeDocument/2006/relationships/customXml" Target="../customXml/item241.xml"/><Relationship Id="rId437" Type="http://schemas.openxmlformats.org/officeDocument/2006/relationships/slide" Target="slides/slide21.xml"/><Relationship Id="rId36" Type="http://schemas.openxmlformats.org/officeDocument/2006/relationships/customXml" Target="../customXml/item36.xml"/><Relationship Id="rId283" Type="http://schemas.openxmlformats.org/officeDocument/2006/relationships/customXml" Target="../customXml/item283.xml"/><Relationship Id="rId339" Type="http://schemas.openxmlformats.org/officeDocument/2006/relationships/customXml" Target="../customXml/item339.xml"/><Relationship Id="rId78" Type="http://schemas.openxmlformats.org/officeDocument/2006/relationships/customXml" Target="../customXml/item78.xml"/><Relationship Id="rId101" Type="http://schemas.openxmlformats.org/officeDocument/2006/relationships/customXml" Target="../customXml/item101.xml"/><Relationship Id="rId143" Type="http://schemas.openxmlformats.org/officeDocument/2006/relationships/customXml" Target="../customXml/item143.xml"/><Relationship Id="rId185" Type="http://schemas.openxmlformats.org/officeDocument/2006/relationships/customXml" Target="../customXml/item185.xml"/><Relationship Id="rId350" Type="http://schemas.openxmlformats.org/officeDocument/2006/relationships/customXml" Target="../customXml/item350.xml"/><Relationship Id="rId406" Type="http://schemas.openxmlformats.org/officeDocument/2006/relationships/customXml" Target="../customXml/item406.xml"/><Relationship Id="rId9" Type="http://schemas.openxmlformats.org/officeDocument/2006/relationships/customXml" Target="../customXml/item9.xml"/><Relationship Id="rId210" Type="http://schemas.openxmlformats.org/officeDocument/2006/relationships/customXml" Target="../customXml/item210.xml"/><Relationship Id="rId392" Type="http://schemas.openxmlformats.org/officeDocument/2006/relationships/customXml" Target="../customXml/item392.xml"/><Relationship Id="rId252" Type="http://schemas.openxmlformats.org/officeDocument/2006/relationships/customXml" Target="../customXml/item252.xml"/><Relationship Id="rId294" Type="http://schemas.openxmlformats.org/officeDocument/2006/relationships/customXml" Target="../customXml/item294.xml"/><Relationship Id="rId308" Type="http://schemas.openxmlformats.org/officeDocument/2006/relationships/customXml" Target="../customXml/item308.xml"/><Relationship Id="rId47" Type="http://schemas.openxmlformats.org/officeDocument/2006/relationships/customXml" Target="../customXml/item47.xml"/><Relationship Id="rId89" Type="http://schemas.openxmlformats.org/officeDocument/2006/relationships/customXml" Target="../customXml/item89.xml"/><Relationship Id="rId112" Type="http://schemas.openxmlformats.org/officeDocument/2006/relationships/customXml" Target="../customXml/item112.xml"/><Relationship Id="rId154" Type="http://schemas.openxmlformats.org/officeDocument/2006/relationships/customXml" Target="../customXml/item154.xml"/><Relationship Id="rId361" Type="http://schemas.openxmlformats.org/officeDocument/2006/relationships/customXml" Target="../customXml/item361.xml"/><Relationship Id="rId196" Type="http://schemas.openxmlformats.org/officeDocument/2006/relationships/customXml" Target="../customXml/item196.xml"/><Relationship Id="rId417" Type="http://schemas.openxmlformats.org/officeDocument/2006/relationships/slide" Target="slides/slide1.xml"/><Relationship Id="rId16" Type="http://schemas.openxmlformats.org/officeDocument/2006/relationships/customXml" Target="../customXml/item16.xml"/><Relationship Id="rId221" Type="http://schemas.openxmlformats.org/officeDocument/2006/relationships/customXml" Target="../customXml/item221.xml"/><Relationship Id="rId263" Type="http://schemas.openxmlformats.org/officeDocument/2006/relationships/customXml" Target="../customXml/item263.xml"/><Relationship Id="rId319" Type="http://schemas.openxmlformats.org/officeDocument/2006/relationships/customXml" Target="../customXml/item319.xml"/><Relationship Id="rId58" Type="http://schemas.openxmlformats.org/officeDocument/2006/relationships/customXml" Target="../customXml/item58.xml"/><Relationship Id="rId123" Type="http://schemas.openxmlformats.org/officeDocument/2006/relationships/customXml" Target="../customXml/item123.xml"/><Relationship Id="rId330" Type="http://schemas.openxmlformats.org/officeDocument/2006/relationships/customXml" Target="../customXml/item330.xml"/><Relationship Id="rId165" Type="http://schemas.openxmlformats.org/officeDocument/2006/relationships/customXml" Target="../customXml/item165.xml"/><Relationship Id="rId372" Type="http://schemas.openxmlformats.org/officeDocument/2006/relationships/customXml" Target="../customXml/item372.xml"/><Relationship Id="rId428" Type="http://schemas.openxmlformats.org/officeDocument/2006/relationships/slide" Target="slides/slide12.xml"/><Relationship Id="rId232" Type="http://schemas.openxmlformats.org/officeDocument/2006/relationships/customXml" Target="../customXml/item232.xml"/><Relationship Id="rId274" Type="http://schemas.openxmlformats.org/officeDocument/2006/relationships/customXml" Target="../customXml/item274.xml"/><Relationship Id="rId27" Type="http://schemas.openxmlformats.org/officeDocument/2006/relationships/customXml" Target="../customXml/item27.xml"/><Relationship Id="rId69" Type="http://schemas.openxmlformats.org/officeDocument/2006/relationships/customXml" Target="../customXml/item69.xml"/><Relationship Id="rId134" Type="http://schemas.openxmlformats.org/officeDocument/2006/relationships/customXml" Target="../customXml/item134.xml"/><Relationship Id="rId80" Type="http://schemas.openxmlformats.org/officeDocument/2006/relationships/customXml" Target="../customXml/item80.xml"/><Relationship Id="rId176" Type="http://schemas.openxmlformats.org/officeDocument/2006/relationships/customXml" Target="../customXml/item176.xml"/><Relationship Id="rId341" Type="http://schemas.openxmlformats.org/officeDocument/2006/relationships/customXml" Target="../customXml/item341.xml"/><Relationship Id="rId383" Type="http://schemas.openxmlformats.org/officeDocument/2006/relationships/customXml" Target="../customXml/item383.xml"/><Relationship Id="rId439" Type="http://schemas.openxmlformats.org/officeDocument/2006/relationships/notesMaster" Target="notesMasters/notesMaster1.xml"/><Relationship Id="rId201" Type="http://schemas.openxmlformats.org/officeDocument/2006/relationships/customXml" Target="../customXml/item201.xml"/><Relationship Id="rId243" Type="http://schemas.openxmlformats.org/officeDocument/2006/relationships/customXml" Target="../customXml/item243.xml"/><Relationship Id="rId285" Type="http://schemas.openxmlformats.org/officeDocument/2006/relationships/customXml" Target="../customXml/item285.xml"/><Relationship Id="rId38" Type="http://schemas.openxmlformats.org/officeDocument/2006/relationships/customXml" Target="../customXml/item38.xml"/><Relationship Id="rId103" Type="http://schemas.openxmlformats.org/officeDocument/2006/relationships/customXml" Target="../customXml/item103.xml"/><Relationship Id="rId310" Type="http://schemas.openxmlformats.org/officeDocument/2006/relationships/customXml" Target="../customXml/item310.xml"/><Relationship Id="rId91" Type="http://schemas.openxmlformats.org/officeDocument/2006/relationships/customXml" Target="../customXml/item91.xml"/><Relationship Id="rId145" Type="http://schemas.openxmlformats.org/officeDocument/2006/relationships/customXml" Target="../customXml/item145.xml"/><Relationship Id="rId187" Type="http://schemas.openxmlformats.org/officeDocument/2006/relationships/customXml" Target="../customXml/item187.xml"/><Relationship Id="rId352" Type="http://schemas.openxmlformats.org/officeDocument/2006/relationships/customXml" Target="../customXml/item352.xml"/><Relationship Id="rId394" Type="http://schemas.openxmlformats.org/officeDocument/2006/relationships/customXml" Target="../customXml/item394.xml"/><Relationship Id="rId408" Type="http://schemas.openxmlformats.org/officeDocument/2006/relationships/customXml" Target="../customXml/item408.xml"/><Relationship Id="rId212" Type="http://schemas.openxmlformats.org/officeDocument/2006/relationships/customXml" Target="../customXml/item212.xml"/><Relationship Id="rId254" Type="http://schemas.openxmlformats.org/officeDocument/2006/relationships/customXml" Target="../customXml/item254.xml"/><Relationship Id="rId49" Type="http://schemas.openxmlformats.org/officeDocument/2006/relationships/customXml" Target="../customXml/item49.xml"/><Relationship Id="rId114" Type="http://schemas.openxmlformats.org/officeDocument/2006/relationships/customXml" Target="../customXml/item114.xml"/><Relationship Id="rId296" Type="http://schemas.openxmlformats.org/officeDocument/2006/relationships/customXml" Target="../customXml/item296.xml"/><Relationship Id="rId60" Type="http://schemas.openxmlformats.org/officeDocument/2006/relationships/customXml" Target="../customXml/item60.xml"/><Relationship Id="rId156" Type="http://schemas.openxmlformats.org/officeDocument/2006/relationships/customXml" Target="../customXml/item156.xml"/><Relationship Id="rId198" Type="http://schemas.openxmlformats.org/officeDocument/2006/relationships/customXml" Target="../customXml/item198.xml"/><Relationship Id="rId321" Type="http://schemas.openxmlformats.org/officeDocument/2006/relationships/customXml" Target="../customXml/item321.xml"/><Relationship Id="rId363" Type="http://schemas.openxmlformats.org/officeDocument/2006/relationships/customXml" Target="../customXml/item363.xml"/><Relationship Id="rId419" Type="http://schemas.openxmlformats.org/officeDocument/2006/relationships/slide" Target="slides/slide3.xml"/><Relationship Id="rId202" Type="http://schemas.openxmlformats.org/officeDocument/2006/relationships/customXml" Target="../customXml/item202.xml"/><Relationship Id="rId223" Type="http://schemas.openxmlformats.org/officeDocument/2006/relationships/customXml" Target="../customXml/item223.xml"/><Relationship Id="rId244" Type="http://schemas.openxmlformats.org/officeDocument/2006/relationships/customXml" Target="../customXml/item244.xml"/><Relationship Id="rId430" Type="http://schemas.openxmlformats.org/officeDocument/2006/relationships/slide" Target="slides/slide14.xml"/><Relationship Id="rId18" Type="http://schemas.openxmlformats.org/officeDocument/2006/relationships/customXml" Target="../customXml/item18.xml"/><Relationship Id="rId39" Type="http://schemas.openxmlformats.org/officeDocument/2006/relationships/customXml" Target="../customXml/item39.xml"/><Relationship Id="rId265" Type="http://schemas.openxmlformats.org/officeDocument/2006/relationships/customXml" Target="../customXml/item265.xml"/><Relationship Id="rId286" Type="http://schemas.openxmlformats.org/officeDocument/2006/relationships/customXml" Target="../customXml/item286.xml"/><Relationship Id="rId50" Type="http://schemas.openxmlformats.org/officeDocument/2006/relationships/customXml" Target="../customXml/item50.xml"/><Relationship Id="rId104" Type="http://schemas.openxmlformats.org/officeDocument/2006/relationships/customXml" Target="../customXml/item104.xml"/><Relationship Id="rId125" Type="http://schemas.openxmlformats.org/officeDocument/2006/relationships/customXml" Target="../customXml/item125.xml"/><Relationship Id="rId146" Type="http://schemas.openxmlformats.org/officeDocument/2006/relationships/customXml" Target="../customXml/item146.xml"/><Relationship Id="rId167" Type="http://schemas.openxmlformats.org/officeDocument/2006/relationships/customXml" Target="../customXml/item167.xml"/><Relationship Id="rId188" Type="http://schemas.openxmlformats.org/officeDocument/2006/relationships/customXml" Target="../customXml/item188.xml"/><Relationship Id="rId311" Type="http://schemas.openxmlformats.org/officeDocument/2006/relationships/customXml" Target="../customXml/item311.xml"/><Relationship Id="rId332" Type="http://schemas.openxmlformats.org/officeDocument/2006/relationships/customXml" Target="../customXml/item332.xml"/><Relationship Id="rId353" Type="http://schemas.openxmlformats.org/officeDocument/2006/relationships/customXml" Target="../customXml/item353.xml"/><Relationship Id="rId374" Type="http://schemas.openxmlformats.org/officeDocument/2006/relationships/customXml" Target="../customXml/item374.xml"/><Relationship Id="rId395" Type="http://schemas.openxmlformats.org/officeDocument/2006/relationships/customXml" Target="../customXml/item395.xml"/><Relationship Id="rId409" Type="http://schemas.openxmlformats.org/officeDocument/2006/relationships/customXml" Target="../customXml/item409.xml"/><Relationship Id="rId71" Type="http://schemas.openxmlformats.org/officeDocument/2006/relationships/customXml" Target="../customXml/item71.xml"/><Relationship Id="rId92" Type="http://schemas.openxmlformats.org/officeDocument/2006/relationships/customXml" Target="../customXml/item92.xml"/><Relationship Id="rId213" Type="http://schemas.openxmlformats.org/officeDocument/2006/relationships/customXml" Target="../customXml/item213.xml"/><Relationship Id="rId234" Type="http://schemas.openxmlformats.org/officeDocument/2006/relationships/customXml" Target="../customXml/item234.xml"/><Relationship Id="rId420" Type="http://schemas.openxmlformats.org/officeDocument/2006/relationships/slide" Target="slides/slide4.xml"/><Relationship Id="rId2" Type="http://schemas.openxmlformats.org/officeDocument/2006/relationships/customXml" Target="../customXml/item2.xml"/><Relationship Id="rId29" Type="http://schemas.openxmlformats.org/officeDocument/2006/relationships/customXml" Target="../customXml/item29.xml"/><Relationship Id="rId255" Type="http://schemas.openxmlformats.org/officeDocument/2006/relationships/customXml" Target="../customXml/item255.xml"/><Relationship Id="rId276" Type="http://schemas.openxmlformats.org/officeDocument/2006/relationships/customXml" Target="../customXml/item276.xml"/><Relationship Id="rId297" Type="http://schemas.openxmlformats.org/officeDocument/2006/relationships/customXml" Target="../customXml/item297.xml"/><Relationship Id="rId441" Type="http://schemas.openxmlformats.org/officeDocument/2006/relationships/presProps" Target="presProps.xml"/><Relationship Id="rId40" Type="http://schemas.openxmlformats.org/officeDocument/2006/relationships/customXml" Target="../customXml/item40.xml"/><Relationship Id="rId115" Type="http://schemas.openxmlformats.org/officeDocument/2006/relationships/customXml" Target="../customXml/item115.xml"/><Relationship Id="rId136" Type="http://schemas.openxmlformats.org/officeDocument/2006/relationships/customXml" Target="../customXml/item136.xml"/><Relationship Id="rId157" Type="http://schemas.openxmlformats.org/officeDocument/2006/relationships/customXml" Target="../customXml/item157.xml"/><Relationship Id="rId178" Type="http://schemas.openxmlformats.org/officeDocument/2006/relationships/customXml" Target="../customXml/item178.xml"/><Relationship Id="rId301" Type="http://schemas.openxmlformats.org/officeDocument/2006/relationships/customXml" Target="../customXml/item301.xml"/><Relationship Id="rId322" Type="http://schemas.openxmlformats.org/officeDocument/2006/relationships/customXml" Target="../customXml/item322.xml"/><Relationship Id="rId343" Type="http://schemas.openxmlformats.org/officeDocument/2006/relationships/customXml" Target="../customXml/item343.xml"/><Relationship Id="rId364" Type="http://schemas.openxmlformats.org/officeDocument/2006/relationships/customXml" Target="../customXml/item364.xml"/><Relationship Id="rId61" Type="http://schemas.openxmlformats.org/officeDocument/2006/relationships/customXml" Target="../customXml/item61.xml"/><Relationship Id="rId82" Type="http://schemas.openxmlformats.org/officeDocument/2006/relationships/customXml" Target="../customXml/item82.xml"/><Relationship Id="rId199" Type="http://schemas.openxmlformats.org/officeDocument/2006/relationships/customXml" Target="../customXml/item199.xml"/><Relationship Id="rId203" Type="http://schemas.openxmlformats.org/officeDocument/2006/relationships/customXml" Target="../customXml/item203.xml"/><Relationship Id="rId385" Type="http://schemas.openxmlformats.org/officeDocument/2006/relationships/customXml" Target="../customXml/item385.xml"/><Relationship Id="rId19" Type="http://schemas.openxmlformats.org/officeDocument/2006/relationships/customXml" Target="../customXml/item19.xml"/><Relationship Id="rId224" Type="http://schemas.openxmlformats.org/officeDocument/2006/relationships/customXml" Target="../customXml/item224.xml"/><Relationship Id="rId245" Type="http://schemas.openxmlformats.org/officeDocument/2006/relationships/customXml" Target="../customXml/item245.xml"/><Relationship Id="rId266" Type="http://schemas.openxmlformats.org/officeDocument/2006/relationships/customXml" Target="../customXml/item266.xml"/><Relationship Id="rId287" Type="http://schemas.openxmlformats.org/officeDocument/2006/relationships/customXml" Target="../customXml/item287.xml"/><Relationship Id="rId410" Type="http://schemas.openxmlformats.org/officeDocument/2006/relationships/customXml" Target="../customXml/item410.xml"/><Relationship Id="rId431" Type="http://schemas.openxmlformats.org/officeDocument/2006/relationships/slide" Target="slides/slide15.xml"/><Relationship Id="rId30" Type="http://schemas.openxmlformats.org/officeDocument/2006/relationships/customXml" Target="../customXml/item30.xml"/><Relationship Id="rId105" Type="http://schemas.openxmlformats.org/officeDocument/2006/relationships/customXml" Target="../customXml/item105.xml"/><Relationship Id="rId126" Type="http://schemas.openxmlformats.org/officeDocument/2006/relationships/customXml" Target="../customXml/item126.xml"/><Relationship Id="rId147" Type="http://schemas.openxmlformats.org/officeDocument/2006/relationships/customXml" Target="../customXml/item147.xml"/><Relationship Id="rId168" Type="http://schemas.openxmlformats.org/officeDocument/2006/relationships/customXml" Target="../customXml/item168.xml"/><Relationship Id="rId312" Type="http://schemas.openxmlformats.org/officeDocument/2006/relationships/customXml" Target="../customXml/item312.xml"/><Relationship Id="rId333" Type="http://schemas.openxmlformats.org/officeDocument/2006/relationships/customXml" Target="../customXml/item333.xml"/><Relationship Id="rId354" Type="http://schemas.openxmlformats.org/officeDocument/2006/relationships/customXml" Target="../customXml/item354.xml"/><Relationship Id="rId51" Type="http://schemas.openxmlformats.org/officeDocument/2006/relationships/customXml" Target="../customXml/item51.xml"/><Relationship Id="rId72" Type="http://schemas.openxmlformats.org/officeDocument/2006/relationships/customXml" Target="../customXml/item72.xml"/><Relationship Id="rId93" Type="http://schemas.openxmlformats.org/officeDocument/2006/relationships/customXml" Target="../customXml/item93.xml"/><Relationship Id="rId189" Type="http://schemas.openxmlformats.org/officeDocument/2006/relationships/customXml" Target="../customXml/item189.xml"/><Relationship Id="rId375" Type="http://schemas.openxmlformats.org/officeDocument/2006/relationships/customXml" Target="../customXml/item375.xml"/><Relationship Id="rId396" Type="http://schemas.openxmlformats.org/officeDocument/2006/relationships/customXml" Target="../customXml/item396.xml"/><Relationship Id="rId3" Type="http://schemas.openxmlformats.org/officeDocument/2006/relationships/customXml" Target="../customXml/item3.xml"/><Relationship Id="rId214" Type="http://schemas.openxmlformats.org/officeDocument/2006/relationships/customXml" Target="../customXml/item214.xml"/><Relationship Id="rId235" Type="http://schemas.openxmlformats.org/officeDocument/2006/relationships/customXml" Target="../customXml/item235.xml"/><Relationship Id="rId256" Type="http://schemas.openxmlformats.org/officeDocument/2006/relationships/customXml" Target="../customXml/item256.xml"/><Relationship Id="rId277" Type="http://schemas.openxmlformats.org/officeDocument/2006/relationships/customXml" Target="../customXml/item277.xml"/><Relationship Id="rId298" Type="http://schemas.openxmlformats.org/officeDocument/2006/relationships/customXml" Target="../customXml/item298.xml"/><Relationship Id="rId400" Type="http://schemas.openxmlformats.org/officeDocument/2006/relationships/customXml" Target="../customXml/item400.xml"/><Relationship Id="rId421" Type="http://schemas.openxmlformats.org/officeDocument/2006/relationships/slide" Target="slides/slide5.xml"/><Relationship Id="rId442" Type="http://schemas.openxmlformats.org/officeDocument/2006/relationships/viewProps" Target="viewProps.xml"/><Relationship Id="rId116" Type="http://schemas.openxmlformats.org/officeDocument/2006/relationships/customXml" Target="../customXml/item116.xml"/><Relationship Id="rId137" Type="http://schemas.openxmlformats.org/officeDocument/2006/relationships/customXml" Target="../customXml/item137.xml"/><Relationship Id="rId158" Type="http://schemas.openxmlformats.org/officeDocument/2006/relationships/customXml" Target="../customXml/item158.xml"/><Relationship Id="rId302" Type="http://schemas.openxmlformats.org/officeDocument/2006/relationships/customXml" Target="../customXml/item302.xml"/><Relationship Id="rId323" Type="http://schemas.openxmlformats.org/officeDocument/2006/relationships/customXml" Target="../customXml/item323.xml"/><Relationship Id="rId344" Type="http://schemas.openxmlformats.org/officeDocument/2006/relationships/customXml" Target="../customXml/item344.xml"/><Relationship Id="rId20" Type="http://schemas.openxmlformats.org/officeDocument/2006/relationships/customXml" Target="../customXml/item20.xml"/><Relationship Id="rId41" Type="http://schemas.openxmlformats.org/officeDocument/2006/relationships/customXml" Target="../customXml/item41.xml"/><Relationship Id="rId62" Type="http://schemas.openxmlformats.org/officeDocument/2006/relationships/customXml" Target="../customXml/item62.xml"/><Relationship Id="rId83" Type="http://schemas.openxmlformats.org/officeDocument/2006/relationships/customXml" Target="../customXml/item83.xml"/><Relationship Id="rId179" Type="http://schemas.openxmlformats.org/officeDocument/2006/relationships/customXml" Target="../customXml/item179.xml"/><Relationship Id="rId365" Type="http://schemas.openxmlformats.org/officeDocument/2006/relationships/customXml" Target="../customXml/item365.xml"/><Relationship Id="rId386" Type="http://schemas.openxmlformats.org/officeDocument/2006/relationships/customXml" Target="../customXml/item386.xml"/><Relationship Id="rId190" Type="http://schemas.openxmlformats.org/officeDocument/2006/relationships/customXml" Target="../customXml/item190.xml"/><Relationship Id="rId204" Type="http://schemas.openxmlformats.org/officeDocument/2006/relationships/customXml" Target="../customXml/item204.xml"/><Relationship Id="rId225" Type="http://schemas.openxmlformats.org/officeDocument/2006/relationships/customXml" Target="../customXml/item225.xml"/><Relationship Id="rId246" Type="http://schemas.openxmlformats.org/officeDocument/2006/relationships/customXml" Target="../customXml/item246.xml"/><Relationship Id="rId267" Type="http://schemas.openxmlformats.org/officeDocument/2006/relationships/customXml" Target="../customXml/item267.xml"/><Relationship Id="rId288" Type="http://schemas.openxmlformats.org/officeDocument/2006/relationships/customXml" Target="../customXml/item288.xml"/><Relationship Id="rId411" Type="http://schemas.openxmlformats.org/officeDocument/2006/relationships/customXml" Target="../customXml/item411.xml"/><Relationship Id="rId432" Type="http://schemas.openxmlformats.org/officeDocument/2006/relationships/slide" Target="slides/slide16.xml"/><Relationship Id="rId106" Type="http://schemas.openxmlformats.org/officeDocument/2006/relationships/customXml" Target="../customXml/item106.xml"/><Relationship Id="rId127" Type="http://schemas.openxmlformats.org/officeDocument/2006/relationships/customXml" Target="../customXml/item127.xml"/><Relationship Id="rId313" Type="http://schemas.openxmlformats.org/officeDocument/2006/relationships/customXml" Target="../customXml/item313.xml"/><Relationship Id="rId10" Type="http://schemas.openxmlformats.org/officeDocument/2006/relationships/customXml" Target="../customXml/item10.xml"/><Relationship Id="rId31" Type="http://schemas.openxmlformats.org/officeDocument/2006/relationships/customXml" Target="../customXml/item31.xml"/><Relationship Id="rId52" Type="http://schemas.openxmlformats.org/officeDocument/2006/relationships/customXml" Target="../customXml/item52.xml"/><Relationship Id="rId73" Type="http://schemas.openxmlformats.org/officeDocument/2006/relationships/customXml" Target="../customXml/item73.xml"/><Relationship Id="rId94" Type="http://schemas.openxmlformats.org/officeDocument/2006/relationships/customXml" Target="../customXml/item94.xml"/><Relationship Id="rId148" Type="http://schemas.openxmlformats.org/officeDocument/2006/relationships/customXml" Target="../customXml/item148.xml"/><Relationship Id="rId169" Type="http://schemas.openxmlformats.org/officeDocument/2006/relationships/customXml" Target="../customXml/item169.xml"/><Relationship Id="rId334" Type="http://schemas.openxmlformats.org/officeDocument/2006/relationships/customXml" Target="../customXml/item334.xml"/><Relationship Id="rId355" Type="http://schemas.openxmlformats.org/officeDocument/2006/relationships/customXml" Target="../customXml/item355.xml"/><Relationship Id="rId376" Type="http://schemas.openxmlformats.org/officeDocument/2006/relationships/customXml" Target="../customXml/item376.xml"/><Relationship Id="rId397" Type="http://schemas.openxmlformats.org/officeDocument/2006/relationships/customXml" Target="../customXml/item397.xml"/><Relationship Id="rId4" Type="http://schemas.openxmlformats.org/officeDocument/2006/relationships/customXml" Target="../customXml/item4.xml"/><Relationship Id="rId180" Type="http://schemas.openxmlformats.org/officeDocument/2006/relationships/customXml" Target="../customXml/item180.xml"/><Relationship Id="rId215" Type="http://schemas.openxmlformats.org/officeDocument/2006/relationships/customXml" Target="../customXml/item215.xml"/><Relationship Id="rId236" Type="http://schemas.openxmlformats.org/officeDocument/2006/relationships/customXml" Target="../customXml/item236.xml"/><Relationship Id="rId257" Type="http://schemas.openxmlformats.org/officeDocument/2006/relationships/customXml" Target="../customXml/item257.xml"/><Relationship Id="rId278" Type="http://schemas.openxmlformats.org/officeDocument/2006/relationships/customXml" Target="../customXml/item278.xml"/><Relationship Id="rId401" Type="http://schemas.openxmlformats.org/officeDocument/2006/relationships/customXml" Target="../customXml/item401.xml"/><Relationship Id="rId422" Type="http://schemas.openxmlformats.org/officeDocument/2006/relationships/slide" Target="slides/slide6.xml"/><Relationship Id="rId443" Type="http://schemas.openxmlformats.org/officeDocument/2006/relationships/theme" Target="theme/theme1.xml"/><Relationship Id="rId303" Type="http://schemas.openxmlformats.org/officeDocument/2006/relationships/customXml" Target="../customXml/item303.xml"/><Relationship Id="rId42" Type="http://schemas.openxmlformats.org/officeDocument/2006/relationships/customXml" Target="../customXml/item42.xml"/><Relationship Id="rId84" Type="http://schemas.openxmlformats.org/officeDocument/2006/relationships/customXml" Target="../customXml/item84.xml"/><Relationship Id="rId138" Type="http://schemas.openxmlformats.org/officeDocument/2006/relationships/customXml" Target="../customXml/item138.xml"/><Relationship Id="rId345" Type="http://schemas.openxmlformats.org/officeDocument/2006/relationships/customXml" Target="../customXml/item345.xml"/><Relationship Id="rId387" Type="http://schemas.openxmlformats.org/officeDocument/2006/relationships/customXml" Target="../customXml/item387.xml"/><Relationship Id="rId191" Type="http://schemas.openxmlformats.org/officeDocument/2006/relationships/customXml" Target="../customXml/item191.xml"/><Relationship Id="rId205" Type="http://schemas.openxmlformats.org/officeDocument/2006/relationships/customXml" Target="../customXml/item205.xml"/><Relationship Id="rId247" Type="http://schemas.openxmlformats.org/officeDocument/2006/relationships/customXml" Target="../customXml/item247.xml"/><Relationship Id="rId412" Type="http://schemas.openxmlformats.org/officeDocument/2006/relationships/customXml" Target="../customXml/item412.xml"/><Relationship Id="rId107" Type="http://schemas.openxmlformats.org/officeDocument/2006/relationships/customXml" Target="../customXml/item107.xml"/><Relationship Id="rId289" Type="http://schemas.openxmlformats.org/officeDocument/2006/relationships/customXml" Target="../customXml/item289.xml"/><Relationship Id="rId11" Type="http://schemas.openxmlformats.org/officeDocument/2006/relationships/customXml" Target="../customXml/item11.xml"/><Relationship Id="rId53" Type="http://schemas.openxmlformats.org/officeDocument/2006/relationships/customXml" Target="../customXml/item53.xml"/><Relationship Id="rId149" Type="http://schemas.openxmlformats.org/officeDocument/2006/relationships/customXml" Target="../customXml/item149.xml"/><Relationship Id="rId314" Type="http://schemas.openxmlformats.org/officeDocument/2006/relationships/customXml" Target="../customXml/item314.xml"/><Relationship Id="rId356" Type="http://schemas.openxmlformats.org/officeDocument/2006/relationships/customXml" Target="../customXml/item356.xml"/><Relationship Id="rId398" Type="http://schemas.openxmlformats.org/officeDocument/2006/relationships/customXml" Target="../customXml/item398.xml"/><Relationship Id="rId95" Type="http://schemas.openxmlformats.org/officeDocument/2006/relationships/customXml" Target="../customXml/item95.xml"/><Relationship Id="rId160" Type="http://schemas.openxmlformats.org/officeDocument/2006/relationships/customXml" Target="../customXml/item160.xml"/><Relationship Id="rId216" Type="http://schemas.openxmlformats.org/officeDocument/2006/relationships/customXml" Target="../customXml/item216.xml"/><Relationship Id="rId423" Type="http://schemas.openxmlformats.org/officeDocument/2006/relationships/slide" Target="slides/slide7.xml"/><Relationship Id="rId258" Type="http://schemas.openxmlformats.org/officeDocument/2006/relationships/customXml" Target="../customXml/item258.xml"/><Relationship Id="rId22" Type="http://schemas.openxmlformats.org/officeDocument/2006/relationships/customXml" Target="../customXml/item22.xml"/><Relationship Id="rId64" Type="http://schemas.openxmlformats.org/officeDocument/2006/relationships/customXml" Target="../customXml/item64.xml"/><Relationship Id="rId118" Type="http://schemas.openxmlformats.org/officeDocument/2006/relationships/customXml" Target="../customXml/item118.xml"/><Relationship Id="rId325" Type="http://schemas.openxmlformats.org/officeDocument/2006/relationships/customXml" Target="../customXml/item325.xml"/><Relationship Id="rId367" Type="http://schemas.openxmlformats.org/officeDocument/2006/relationships/customXml" Target="../customXml/item367.xml"/><Relationship Id="rId171" Type="http://schemas.openxmlformats.org/officeDocument/2006/relationships/customXml" Target="../customXml/item171.xml"/><Relationship Id="rId227" Type="http://schemas.openxmlformats.org/officeDocument/2006/relationships/customXml" Target="../customXml/item227.xml"/><Relationship Id="rId269" Type="http://schemas.openxmlformats.org/officeDocument/2006/relationships/customXml" Target="../customXml/item269.xml"/><Relationship Id="rId434" Type="http://schemas.openxmlformats.org/officeDocument/2006/relationships/slide" Target="slides/slide18.xml"/><Relationship Id="rId33" Type="http://schemas.openxmlformats.org/officeDocument/2006/relationships/customXml" Target="../customXml/item33.xml"/><Relationship Id="rId129" Type="http://schemas.openxmlformats.org/officeDocument/2006/relationships/customXml" Target="../customXml/item129.xml"/><Relationship Id="rId280" Type="http://schemas.openxmlformats.org/officeDocument/2006/relationships/customXml" Target="../customXml/item280.xml"/><Relationship Id="rId336" Type="http://schemas.openxmlformats.org/officeDocument/2006/relationships/customXml" Target="../customXml/item336.xml"/><Relationship Id="rId75" Type="http://schemas.openxmlformats.org/officeDocument/2006/relationships/customXml" Target="../customXml/item75.xml"/><Relationship Id="rId140" Type="http://schemas.openxmlformats.org/officeDocument/2006/relationships/customXml" Target="../customXml/item140.xml"/><Relationship Id="rId182" Type="http://schemas.openxmlformats.org/officeDocument/2006/relationships/customXml" Target="../customXml/item182.xml"/><Relationship Id="rId378" Type="http://schemas.openxmlformats.org/officeDocument/2006/relationships/customXml" Target="../customXml/item378.xml"/><Relationship Id="rId403" Type="http://schemas.openxmlformats.org/officeDocument/2006/relationships/customXml" Target="../customXml/item403.xml"/><Relationship Id="rId6" Type="http://schemas.openxmlformats.org/officeDocument/2006/relationships/customXml" Target="../customXml/item6.xml"/><Relationship Id="rId238" Type="http://schemas.openxmlformats.org/officeDocument/2006/relationships/customXml" Target="../customXml/item238.xml"/><Relationship Id="rId291" Type="http://schemas.openxmlformats.org/officeDocument/2006/relationships/customXml" Target="../customXml/item291.xml"/><Relationship Id="rId305" Type="http://schemas.openxmlformats.org/officeDocument/2006/relationships/customXml" Target="../customXml/item305.xml"/><Relationship Id="rId347" Type="http://schemas.openxmlformats.org/officeDocument/2006/relationships/customXml" Target="../customXml/item347.xml"/><Relationship Id="rId44" Type="http://schemas.openxmlformats.org/officeDocument/2006/relationships/customXml" Target="../customXml/item44.xml"/><Relationship Id="rId86" Type="http://schemas.openxmlformats.org/officeDocument/2006/relationships/customXml" Target="../customXml/item86.xml"/><Relationship Id="rId151" Type="http://schemas.openxmlformats.org/officeDocument/2006/relationships/customXml" Target="../customXml/item151.xml"/><Relationship Id="rId389" Type="http://schemas.openxmlformats.org/officeDocument/2006/relationships/customXml" Target="../customXml/item389.xml"/><Relationship Id="rId193" Type="http://schemas.openxmlformats.org/officeDocument/2006/relationships/customXml" Target="../customXml/item193.xml"/><Relationship Id="rId207" Type="http://schemas.openxmlformats.org/officeDocument/2006/relationships/customXml" Target="../customXml/item207.xml"/><Relationship Id="rId249" Type="http://schemas.openxmlformats.org/officeDocument/2006/relationships/customXml" Target="../customXml/item249.xml"/><Relationship Id="rId414" Type="http://schemas.openxmlformats.org/officeDocument/2006/relationships/customXml" Target="../customXml/item414.xml"/><Relationship Id="rId13" Type="http://schemas.openxmlformats.org/officeDocument/2006/relationships/customXml" Target="../customXml/item13.xml"/><Relationship Id="rId109" Type="http://schemas.openxmlformats.org/officeDocument/2006/relationships/customXml" Target="../customXml/item109.xml"/><Relationship Id="rId260" Type="http://schemas.openxmlformats.org/officeDocument/2006/relationships/customXml" Target="../customXml/item260.xml"/><Relationship Id="rId316" Type="http://schemas.openxmlformats.org/officeDocument/2006/relationships/customXml" Target="../customXml/item316.xml"/><Relationship Id="rId55" Type="http://schemas.openxmlformats.org/officeDocument/2006/relationships/customXml" Target="../customXml/item55.xml"/><Relationship Id="rId97" Type="http://schemas.openxmlformats.org/officeDocument/2006/relationships/customXml" Target="../customXml/item97.xml"/><Relationship Id="rId120" Type="http://schemas.openxmlformats.org/officeDocument/2006/relationships/customXml" Target="../customXml/item120.xml"/><Relationship Id="rId358" Type="http://schemas.openxmlformats.org/officeDocument/2006/relationships/customXml" Target="../customXml/item358.xml"/><Relationship Id="rId162" Type="http://schemas.openxmlformats.org/officeDocument/2006/relationships/customXml" Target="../customXml/item162.xml"/><Relationship Id="rId218" Type="http://schemas.openxmlformats.org/officeDocument/2006/relationships/customXml" Target="../customXml/item218.xml"/><Relationship Id="rId425" Type="http://schemas.openxmlformats.org/officeDocument/2006/relationships/slide" Target="slides/slide9.xml"/><Relationship Id="rId271" Type="http://schemas.openxmlformats.org/officeDocument/2006/relationships/customXml" Target="../customXml/item271.xml"/><Relationship Id="rId24" Type="http://schemas.openxmlformats.org/officeDocument/2006/relationships/customXml" Target="../customXml/item24.xml"/><Relationship Id="rId66" Type="http://schemas.openxmlformats.org/officeDocument/2006/relationships/customXml" Target="../customXml/item66.xml"/><Relationship Id="rId131" Type="http://schemas.openxmlformats.org/officeDocument/2006/relationships/customXml" Target="../customXml/item131.xml"/><Relationship Id="rId327" Type="http://schemas.openxmlformats.org/officeDocument/2006/relationships/customXml" Target="../customXml/item327.xml"/><Relationship Id="rId369" Type="http://schemas.openxmlformats.org/officeDocument/2006/relationships/customXml" Target="../customXml/item369.xml"/><Relationship Id="rId173" Type="http://schemas.openxmlformats.org/officeDocument/2006/relationships/customXml" Target="../customXml/item173.xml"/><Relationship Id="rId229" Type="http://schemas.openxmlformats.org/officeDocument/2006/relationships/customXml" Target="../customXml/item229.xml"/><Relationship Id="rId380" Type="http://schemas.openxmlformats.org/officeDocument/2006/relationships/customXml" Target="../customXml/item380.xml"/><Relationship Id="rId436" Type="http://schemas.openxmlformats.org/officeDocument/2006/relationships/slide" Target="slides/slide20.xml"/><Relationship Id="rId240" Type="http://schemas.openxmlformats.org/officeDocument/2006/relationships/customXml" Target="../customXml/item240.xml"/><Relationship Id="rId35" Type="http://schemas.openxmlformats.org/officeDocument/2006/relationships/customXml" Target="../customXml/item35.xml"/><Relationship Id="rId77" Type="http://schemas.openxmlformats.org/officeDocument/2006/relationships/customXml" Target="../customXml/item77.xml"/><Relationship Id="rId100" Type="http://schemas.openxmlformats.org/officeDocument/2006/relationships/customXml" Target="../customXml/item100.xml"/><Relationship Id="rId282" Type="http://schemas.openxmlformats.org/officeDocument/2006/relationships/customXml" Target="../customXml/item282.xml"/><Relationship Id="rId338" Type="http://schemas.openxmlformats.org/officeDocument/2006/relationships/customXml" Target="../customXml/item338.xml"/><Relationship Id="rId8" Type="http://schemas.openxmlformats.org/officeDocument/2006/relationships/customXml" Target="../customXml/item8.xml"/><Relationship Id="rId142" Type="http://schemas.openxmlformats.org/officeDocument/2006/relationships/customXml" Target="../customXml/item142.xml"/><Relationship Id="rId184" Type="http://schemas.openxmlformats.org/officeDocument/2006/relationships/customXml" Target="../customXml/item184.xml"/><Relationship Id="rId391" Type="http://schemas.openxmlformats.org/officeDocument/2006/relationships/customXml" Target="../customXml/item391.xml"/><Relationship Id="rId405" Type="http://schemas.openxmlformats.org/officeDocument/2006/relationships/customXml" Target="../customXml/item405.xml"/><Relationship Id="rId251" Type="http://schemas.openxmlformats.org/officeDocument/2006/relationships/customXml" Target="../customXml/item251.xml"/><Relationship Id="rId46" Type="http://schemas.openxmlformats.org/officeDocument/2006/relationships/customXml" Target="../customXml/item46.xml"/><Relationship Id="rId293" Type="http://schemas.openxmlformats.org/officeDocument/2006/relationships/customXml" Target="../customXml/item293.xml"/><Relationship Id="rId307" Type="http://schemas.openxmlformats.org/officeDocument/2006/relationships/customXml" Target="../customXml/item307.xml"/><Relationship Id="rId349" Type="http://schemas.openxmlformats.org/officeDocument/2006/relationships/customXml" Target="../customXml/item349.xml"/><Relationship Id="rId88" Type="http://schemas.openxmlformats.org/officeDocument/2006/relationships/customXml" Target="../customXml/item88.xml"/><Relationship Id="rId111" Type="http://schemas.openxmlformats.org/officeDocument/2006/relationships/customXml" Target="../customXml/item111.xml"/><Relationship Id="rId153" Type="http://schemas.openxmlformats.org/officeDocument/2006/relationships/customXml" Target="../customXml/item153.xml"/><Relationship Id="rId195" Type="http://schemas.openxmlformats.org/officeDocument/2006/relationships/customXml" Target="../customXml/item195.xml"/><Relationship Id="rId209" Type="http://schemas.openxmlformats.org/officeDocument/2006/relationships/customXml" Target="../customXml/item209.xml"/><Relationship Id="rId360" Type="http://schemas.openxmlformats.org/officeDocument/2006/relationships/customXml" Target="../customXml/item360.xml"/><Relationship Id="rId416" Type="http://schemas.openxmlformats.org/officeDocument/2006/relationships/slideMaster" Target="slideMasters/slideMaster1.xml"/><Relationship Id="rId220" Type="http://schemas.openxmlformats.org/officeDocument/2006/relationships/customXml" Target="../customXml/item220.xml"/><Relationship Id="rId15" Type="http://schemas.openxmlformats.org/officeDocument/2006/relationships/customXml" Target="../customXml/item15.xml"/><Relationship Id="rId57" Type="http://schemas.openxmlformats.org/officeDocument/2006/relationships/customXml" Target="../customXml/item57.xml"/><Relationship Id="rId262" Type="http://schemas.openxmlformats.org/officeDocument/2006/relationships/customXml" Target="../customXml/item262.xml"/><Relationship Id="rId318" Type="http://schemas.openxmlformats.org/officeDocument/2006/relationships/customXml" Target="../customXml/item318.xml"/><Relationship Id="rId99" Type="http://schemas.openxmlformats.org/officeDocument/2006/relationships/customXml" Target="../customXml/item99.xml"/><Relationship Id="rId122" Type="http://schemas.openxmlformats.org/officeDocument/2006/relationships/customXml" Target="../customXml/item122.xml"/><Relationship Id="rId164" Type="http://schemas.openxmlformats.org/officeDocument/2006/relationships/customXml" Target="../customXml/item164.xml"/><Relationship Id="rId371" Type="http://schemas.openxmlformats.org/officeDocument/2006/relationships/customXml" Target="../customXml/item371.xml"/><Relationship Id="rId427" Type="http://schemas.openxmlformats.org/officeDocument/2006/relationships/slide" Target="slides/slide11.xml"/><Relationship Id="rId26" Type="http://schemas.openxmlformats.org/officeDocument/2006/relationships/customXml" Target="../customXml/item26.xml"/><Relationship Id="rId231" Type="http://schemas.openxmlformats.org/officeDocument/2006/relationships/customXml" Target="../customXml/item231.xml"/><Relationship Id="rId273" Type="http://schemas.openxmlformats.org/officeDocument/2006/relationships/customXml" Target="../customXml/item273.xml"/><Relationship Id="rId329" Type="http://schemas.openxmlformats.org/officeDocument/2006/relationships/customXml" Target="../customXml/item329.xml"/><Relationship Id="rId68" Type="http://schemas.openxmlformats.org/officeDocument/2006/relationships/customXml" Target="../customXml/item68.xml"/><Relationship Id="rId133" Type="http://schemas.openxmlformats.org/officeDocument/2006/relationships/customXml" Target="../customXml/item133.xml"/><Relationship Id="rId175" Type="http://schemas.openxmlformats.org/officeDocument/2006/relationships/customXml" Target="../customXml/item175.xml"/><Relationship Id="rId340" Type="http://schemas.openxmlformats.org/officeDocument/2006/relationships/customXml" Target="../customXml/item340.xml"/><Relationship Id="rId200" Type="http://schemas.openxmlformats.org/officeDocument/2006/relationships/customXml" Target="../customXml/item200.xml"/><Relationship Id="rId382" Type="http://schemas.openxmlformats.org/officeDocument/2006/relationships/customXml" Target="../customXml/item382.xml"/><Relationship Id="rId438" Type="http://schemas.openxmlformats.org/officeDocument/2006/relationships/slide" Target="slides/slide22.xml"/><Relationship Id="rId242" Type="http://schemas.openxmlformats.org/officeDocument/2006/relationships/customXml" Target="../customXml/item242.xml"/><Relationship Id="rId284" Type="http://schemas.openxmlformats.org/officeDocument/2006/relationships/customXml" Target="../customXml/item284.xml"/><Relationship Id="rId37" Type="http://schemas.openxmlformats.org/officeDocument/2006/relationships/customXml" Target="../customXml/item37.xml"/><Relationship Id="rId79" Type="http://schemas.openxmlformats.org/officeDocument/2006/relationships/customXml" Target="../customXml/item79.xml"/><Relationship Id="rId102" Type="http://schemas.openxmlformats.org/officeDocument/2006/relationships/customXml" Target="../customXml/item102.xml"/><Relationship Id="rId144" Type="http://schemas.openxmlformats.org/officeDocument/2006/relationships/customXml" Target="../customXml/item144.xml"/><Relationship Id="rId90" Type="http://schemas.openxmlformats.org/officeDocument/2006/relationships/customXml" Target="../customXml/item90.xml"/><Relationship Id="rId186" Type="http://schemas.openxmlformats.org/officeDocument/2006/relationships/customXml" Target="../customXml/item186.xml"/><Relationship Id="rId351" Type="http://schemas.openxmlformats.org/officeDocument/2006/relationships/customXml" Target="../customXml/item351.xml"/><Relationship Id="rId393" Type="http://schemas.openxmlformats.org/officeDocument/2006/relationships/customXml" Target="../customXml/item393.xml"/><Relationship Id="rId407" Type="http://schemas.openxmlformats.org/officeDocument/2006/relationships/customXml" Target="../customXml/item407.xml"/><Relationship Id="rId211" Type="http://schemas.openxmlformats.org/officeDocument/2006/relationships/customXml" Target="../customXml/item211.xml"/><Relationship Id="rId253" Type="http://schemas.openxmlformats.org/officeDocument/2006/relationships/customXml" Target="../customXml/item253.xml"/><Relationship Id="rId295" Type="http://schemas.openxmlformats.org/officeDocument/2006/relationships/customXml" Target="../customXml/item295.xml"/><Relationship Id="rId309" Type="http://schemas.openxmlformats.org/officeDocument/2006/relationships/customXml" Target="../customXml/item309.xml"/><Relationship Id="rId48" Type="http://schemas.openxmlformats.org/officeDocument/2006/relationships/customXml" Target="../customXml/item48.xml"/><Relationship Id="rId113" Type="http://schemas.openxmlformats.org/officeDocument/2006/relationships/customXml" Target="../customXml/item113.xml"/><Relationship Id="rId320" Type="http://schemas.openxmlformats.org/officeDocument/2006/relationships/customXml" Target="../customXml/item320.xml"/><Relationship Id="rId155" Type="http://schemas.openxmlformats.org/officeDocument/2006/relationships/customXml" Target="../customXml/item155.xml"/><Relationship Id="rId197" Type="http://schemas.openxmlformats.org/officeDocument/2006/relationships/customXml" Target="../customXml/item197.xml"/><Relationship Id="rId362" Type="http://schemas.openxmlformats.org/officeDocument/2006/relationships/customXml" Target="../customXml/item362.xml"/><Relationship Id="rId418" Type="http://schemas.openxmlformats.org/officeDocument/2006/relationships/slide" Target="slides/slide2.xml"/><Relationship Id="rId222" Type="http://schemas.openxmlformats.org/officeDocument/2006/relationships/customXml" Target="../customXml/item222.xml"/><Relationship Id="rId264" Type="http://schemas.openxmlformats.org/officeDocument/2006/relationships/customXml" Target="../customXml/item264.xml"/><Relationship Id="rId17" Type="http://schemas.openxmlformats.org/officeDocument/2006/relationships/customXml" Target="../customXml/item17.xml"/><Relationship Id="rId59" Type="http://schemas.openxmlformats.org/officeDocument/2006/relationships/customXml" Target="../customXml/item59.xml"/><Relationship Id="rId124" Type="http://schemas.openxmlformats.org/officeDocument/2006/relationships/customXml" Target="../customXml/item124.xml"/><Relationship Id="rId70" Type="http://schemas.openxmlformats.org/officeDocument/2006/relationships/customXml" Target="../customXml/item70.xml"/><Relationship Id="rId166" Type="http://schemas.openxmlformats.org/officeDocument/2006/relationships/customXml" Target="../customXml/item166.xml"/><Relationship Id="rId331" Type="http://schemas.openxmlformats.org/officeDocument/2006/relationships/customXml" Target="../customXml/item331.xml"/><Relationship Id="rId373" Type="http://schemas.openxmlformats.org/officeDocument/2006/relationships/customXml" Target="../customXml/item373.xml"/><Relationship Id="rId429" Type="http://schemas.openxmlformats.org/officeDocument/2006/relationships/slide" Target="slides/slide13.xml"/><Relationship Id="rId1" Type="http://schemas.openxmlformats.org/officeDocument/2006/relationships/customXml" Target="../customXml/item1.xml"/><Relationship Id="rId233" Type="http://schemas.openxmlformats.org/officeDocument/2006/relationships/customXml" Target="../customXml/item233.xml"/><Relationship Id="rId440" Type="http://schemas.openxmlformats.org/officeDocument/2006/relationships/handoutMaster" Target="handoutMasters/handoutMaster1.xml"/><Relationship Id="rId28" Type="http://schemas.openxmlformats.org/officeDocument/2006/relationships/customXml" Target="../customXml/item28.xml"/><Relationship Id="rId275" Type="http://schemas.openxmlformats.org/officeDocument/2006/relationships/customXml" Target="../customXml/item275.xml"/><Relationship Id="rId300" Type="http://schemas.openxmlformats.org/officeDocument/2006/relationships/customXml" Target="../customXml/item300.xml"/><Relationship Id="rId81" Type="http://schemas.openxmlformats.org/officeDocument/2006/relationships/customXml" Target="../customXml/item81.xml"/><Relationship Id="rId135" Type="http://schemas.openxmlformats.org/officeDocument/2006/relationships/customXml" Target="../customXml/item135.xml"/><Relationship Id="rId177" Type="http://schemas.openxmlformats.org/officeDocument/2006/relationships/customXml" Target="../customXml/item177.xml"/><Relationship Id="rId342" Type="http://schemas.openxmlformats.org/officeDocument/2006/relationships/customXml" Target="../customXml/item342.xml"/><Relationship Id="rId384" Type="http://schemas.openxmlformats.org/officeDocument/2006/relationships/customXml" Target="../customXml/item384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64820"/>
          </a:xfrm>
          <a:prstGeom prst="rect">
            <a:avLst/>
          </a:prstGeom>
        </p:spPr>
        <p:txBody>
          <a:bodyPr vert="horz" lIns="92296" tIns="46148" rIns="92296" bIns="46148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64820"/>
          </a:xfrm>
          <a:prstGeom prst="rect">
            <a:avLst/>
          </a:prstGeom>
        </p:spPr>
        <p:txBody>
          <a:bodyPr vert="horz" lIns="92296" tIns="46148" rIns="92296" bIns="46148" rtlCol="0"/>
          <a:lstStyle>
            <a:lvl1pPr algn="r">
              <a:defRPr sz="1200"/>
            </a:lvl1pPr>
          </a:lstStyle>
          <a:p>
            <a:fld id="{3009849B-5FDF-4CBA-BB31-CCC0BDD274B4}" type="datetimeFigureOut">
              <a:rPr lang="en-US" smtClean="0"/>
              <a:pPr/>
              <a:t>9/10/2022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829967"/>
            <a:ext cx="2971800" cy="464820"/>
          </a:xfrm>
          <a:prstGeom prst="rect">
            <a:avLst/>
          </a:prstGeom>
        </p:spPr>
        <p:txBody>
          <a:bodyPr vert="horz" lIns="92296" tIns="46148" rIns="92296" bIns="46148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829967"/>
            <a:ext cx="2971800" cy="464820"/>
          </a:xfrm>
          <a:prstGeom prst="rect">
            <a:avLst/>
          </a:prstGeom>
        </p:spPr>
        <p:txBody>
          <a:bodyPr vert="horz" lIns="92296" tIns="46148" rIns="92296" bIns="46148" rtlCol="0" anchor="b"/>
          <a:lstStyle>
            <a:lvl1pPr algn="r">
              <a:defRPr sz="1200"/>
            </a:lvl1pPr>
          </a:lstStyle>
          <a:p>
            <a:fld id="{9D1448DB-7A54-4C52-AD6B-52109AC7E68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1409163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1"/>
            <a:ext cx="2972098" cy="464205"/>
          </a:xfrm>
          <a:prstGeom prst="rect">
            <a:avLst/>
          </a:prstGeom>
        </p:spPr>
        <p:txBody>
          <a:bodyPr vert="horz" lIns="87309" tIns="43655" rIns="87309" bIns="43655" rtlCol="0"/>
          <a:lstStyle>
            <a:lvl1pPr algn="l">
              <a:defRPr sz="11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414" y="1"/>
            <a:ext cx="2972098" cy="464205"/>
          </a:xfrm>
          <a:prstGeom prst="rect">
            <a:avLst/>
          </a:prstGeom>
        </p:spPr>
        <p:txBody>
          <a:bodyPr vert="horz" lIns="87309" tIns="43655" rIns="87309" bIns="43655" rtlCol="0"/>
          <a:lstStyle>
            <a:lvl1pPr algn="r">
              <a:defRPr sz="1100"/>
            </a:lvl1pPr>
          </a:lstStyle>
          <a:p>
            <a:fld id="{84351344-DA28-4D8C-8D11-2F4ECDC9B833}" type="datetimeFigureOut">
              <a:rPr lang="en-US" smtClean="0"/>
              <a:pPr/>
              <a:t>9/10/2022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2162175" y="698500"/>
            <a:ext cx="2533650" cy="348456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87309" tIns="43655" rIns="87309" bIns="43655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6099" y="4416099"/>
            <a:ext cx="5485805" cy="4182457"/>
          </a:xfrm>
          <a:prstGeom prst="rect">
            <a:avLst/>
          </a:prstGeom>
        </p:spPr>
        <p:txBody>
          <a:bodyPr vert="horz" lIns="87309" tIns="43655" rIns="87309" bIns="43655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830659"/>
            <a:ext cx="2972098" cy="464205"/>
          </a:xfrm>
          <a:prstGeom prst="rect">
            <a:avLst/>
          </a:prstGeom>
        </p:spPr>
        <p:txBody>
          <a:bodyPr vert="horz" lIns="87309" tIns="43655" rIns="87309" bIns="43655" rtlCol="0" anchor="b"/>
          <a:lstStyle>
            <a:lvl1pPr algn="l">
              <a:defRPr sz="11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414" y="8830659"/>
            <a:ext cx="2972098" cy="464205"/>
          </a:xfrm>
          <a:prstGeom prst="rect">
            <a:avLst/>
          </a:prstGeom>
        </p:spPr>
        <p:txBody>
          <a:bodyPr vert="horz" lIns="87309" tIns="43655" rIns="87309" bIns="43655" rtlCol="0" anchor="b"/>
          <a:lstStyle>
            <a:lvl1pPr algn="r">
              <a:defRPr sz="1100"/>
            </a:lvl1pPr>
          </a:lstStyle>
          <a:p>
            <a:fld id="{13FDB371-AAB6-491E-8EFD-446C8012230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544220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97852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1pPr>
    <a:lvl2pPr marL="498925" algn="l" defTabSz="997852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2pPr>
    <a:lvl3pPr marL="997852" algn="l" defTabSz="997852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3pPr>
    <a:lvl4pPr marL="1496777" algn="l" defTabSz="997852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4pPr>
    <a:lvl5pPr marL="1995702" algn="l" defTabSz="997852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5pPr>
    <a:lvl6pPr marL="2494629" algn="l" defTabSz="997852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6pPr>
    <a:lvl7pPr marL="2993554" algn="l" defTabSz="997852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7pPr>
    <a:lvl8pPr marL="3492481" algn="l" defTabSz="997852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8pPr>
    <a:lvl9pPr marL="3991407" algn="l" defTabSz="997852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3FDB371-AAB6-491E-8EFD-446C8012230B}" type="slidenum">
              <a:rPr lang="en-US" smtClean="0"/>
              <a:pPr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517059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3FDB371-AAB6-491E-8EFD-446C8012230B}" type="slidenum">
              <a:rPr lang="en-US" smtClean="0"/>
              <a:pPr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239268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3FDB371-AAB6-491E-8EFD-446C8012230B}" type="slidenum">
              <a:rPr lang="en-US" smtClean="0"/>
              <a:pPr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928988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3FDB371-AAB6-491E-8EFD-446C8012230B}" type="slidenum">
              <a:rPr lang="en-US" smtClean="0"/>
              <a:pPr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207463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3FDB371-AAB6-491E-8EFD-446C8012230B}" type="slidenum">
              <a:rPr lang="en-US" smtClean="0"/>
              <a:pPr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791026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3FDB371-AAB6-491E-8EFD-446C8012230B}" type="slidenum">
              <a:rPr lang="en-US" smtClean="0"/>
              <a:pPr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93162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3FDB371-AAB6-491E-8EFD-446C8012230B}" type="slidenum">
              <a:rPr lang="en-US" smtClean="0"/>
              <a:pPr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200372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3FDB371-AAB6-491E-8EFD-446C8012230B}" type="slidenum">
              <a:rPr lang="en-US" smtClean="0"/>
              <a:pPr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938141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3FDB371-AAB6-491E-8EFD-446C8012230B}" type="slidenum">
              <a:rPr lang="en-US" smtClean="0"/>
              <a:pPr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48176699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3FDB371-AAB6-491E-8EFD-446C8012230B}" type="slidenum">
              <a:rPr lang="en-US" smtClean="0"/>
              <a:pPr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8621555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3FDB371-AAB6-491E-8EFD-446C8012230B}" type="slidenum">
              <a:rPr lang="en-US" smtClean="0"/>
              <a:pPr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9394167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3FDB371-AAB6-491E-8EFD-446C8012230B}" type="slidenum">
              <a:rPr lang="en-US" smtClean="0"/>
              <a:pPr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239268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3FDB371-AAB6-491E-8EFD-446C8012230B}" type="slidenum">
              <a:rPr lang="en-US" smtClean="0"/>
              <a:pPr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875521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3FDB371-AAB6-491E-8EFD-446C8012230B}" type="slidenum">
              <a:rPr lang="en-US" smtClean="0"/>
              <a:pPr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1608476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3FDB371-AAB6-491E-8EFD-446C8012230B}" type="slidenum">
              <a:rPr lang="en-US" smtClean="0"/>
              <a:pPr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8489405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3FDB371-AAB6-491E-8EFD-446C8012230B}" type="slidenum">
              <a:rPr lang="en-US" smtClean="0"/>
              <a:pPr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928988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3FDB371-AAB6-491E-8EFD-446C8012230B}" type="slidenum">
              <a:rPr lang="en-US" smtClean="0"/>
              <a:pPr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207463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3FDB371-AAB6-491E-8EFD-446C8012230B}" type="slidenum">
              <a:rPr lang="en-US" smtClean="0"/>
              <a:pPr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791026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3FDB371-AAB6-491E-8EFD-446C8012230B}" type="slidenum">
              <a:rPr lang="en-US" smtClean="0"/>
              <a:pPr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239268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3FDB371-AAB6-491E-8EFD-446C8012230B}" type="slidenum">
              <a:rPr lang="en-US" smtClean="0"/>
              <a:pPr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928988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3FDB371-AAB6-491E-8EFD-446C8012230B}" type="slidenum">
              <a:rPr lang="en-US" smtClean="0"/>
              <a:pPr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207463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3FDB371-AAB6-491E-8EFD-446C8012230B}" type="slidenum">
              <a:rPr lang="en-US" smtClean="0"/>
              <a:pPr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791026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88402" y="228600"/>
            <a:ext cx="7093449" cy="9515804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8" tIns="45715" rIns="91428" bIns="45715"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88402" y="228600"/>
            <a:ext cx="7093449" cy="9515804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8" tIns="45715" rIns="91428" bIns="45715"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365760" y="9322648"/>
            <a:ext cx="1706880" cy="535516"/>
          </a:xfrm>
          <a:prstGeom prst="rect">
            <a:avLst/>
          </a:prstGeom>
        </p:spPr>
        <p:txBody>
          <a:bodyPr vert="horz" lIns="99786" tIns="49892" rIns="99786" bIns="49892" rtlCol="0" anchor="ctr"/>
          <a:lstStyle>
            <a:lvl1pPr algn="l">
              <a:defRPr sz="13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7216EB5-B823-48E0-908A-71D039FE9B5B}" type="datetimeFigureOut">
              <a:rPr lang="en-US" smtClean="0"/>
              <a:pPr/>
              <a:t>9/10/2022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499361" y="9322648"/>
            <a:ext cx="2316480" cy="535516"/>
          </a:xfrm>
          <a:prstGeom prst="rect">
            <a:avLst/>
          </a:prstGeom>
        </p:spPr>
        <p:txBody>
          <a:bodyPr vert="horz" lIns="99786" tIns="49892" rIns="99786" bIns="49892" rtlCol="0" anchor="ctr"/>
          <a:lstStyle>
            <a:lvl1pPr algn="ctr">
              <a:defRPr sz="13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5242560" y="9322648"/>
            <a:ext cx="1706880" cy="535516"/>
          </a:xfrm>
          <a:prstGeom prst="rect">
            <a:avLst/>
          </a:prstGeom>
        </p:spPr>
        <p:txBody>
          <a:bodyPr vert="horz" lIns="99786" tIns="49892" rIns="99786" bIns="49892" rtlCol="0" anchor="ctr"/>
          <a:lstStyle>
            <a:lvl1pPr algn="r">
              <a:defRPr sz="13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E1976A1-D65C-4AF2-9B8F-4537DA5A93A0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</p:sldLayoutIdLst>
  <p:txStyles>
    <p:titleStyle>
      <a:lvl1pPr algn="ctr" defTabSz="997852" rtl="0" eaLnBrk="1" latinLnBrk="0" hangingPunct="1">
        <a:spcBef>
          <a:spcPct val="0"/>
        </a:spcBef>
        <a:buNone/>
        <a:defRPr sz="47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74194" indent="-374194" algn="l" defTabSz="997852" rtl="0" eaLnBrk="1" latinLnBrk="0" hangingPunct="1">
        <a:spcBef>
          <a:spcPct val="20000"/>
        </a:spcBef>
        <a:buFont typeface="Arial" pitchFamily="34" charset="0"/>
        <a:buChar char="•"/>
        <a:defRPr sz="3500" kern="1200">
          <a:solidFill>
            <a:schemeClr val="tx1"/>
          </a:solidFill>
          <a:latin typeface="+mn-lt"/>
          <a:ea typeface="+mn-ea"/>
          <a:cs typeface="+mn-cs"/>
        </a:defRPr>
      </a:lvl1pPr>
      <a:lvl2pPr marL="810755" indent="-311830" algn="l" defTabSz="997852" rtl="0" eaLnBrk="1" latinLnBrk="0" hangingPunct="1">
        <a:spcBef>
          <a:spcPct val="20000"/>
        </a:spcBef>
        <a:buFont typeface="Arial" pitchFamily="34" charset="0"/>
        <a:buChar char="–"/>
        <a:defRPr sz="3100" kern="1200">
          <a:solidFill>
            <a:schemeClr val="tx1"/>
          </a:solidFill>
          <a:latin typeface="+mn-lt"/>
          <a:ea typeface="+mn-ea"/>
          <a:cs typeface="+mn-cs"/>
        </a:defRPr>
      </a:lvl2pPr>
      <a:lvl3pPr marL="1247314" indent="-249463" algn="l" defTabSz="997852" rtl="0" eaLnBrk="1" latinLnBrk="0" hangingPunct="1">
        <a:spcBef>
          <a:spcPct val="20000"/>
        </a:spcBef>
        <a:buFont typeface="Arial" pitchFamily="34" charset="0"/>
        <a:buChar char="•"/>
        <a:defRPr sz="2600" kern="1200">
          <a:solidFill>
            <a:schemeClr val="tx1"/>
          </a:solidFill>
          <a:latin typeface="+mn-lt"/>
          <a:ea typeface="+mn-ea"/>
          <a:cs typeface="+mn-cs"/>
        </a:defRPr>
      </a:lvl3pPr>
      <a:lvl4pPr marL="1746240" indent="-249463" algn="l" defTabSz="997852" rtl="0" eaLnBrk="1" latinLnBrk="0" hangingPunct="1">
        <a:spcBef>
          <a:spcPct val="20000"/>
        </a:spcBef>
        <a:buFont typeface="Arial" pitchFamily="34" charset="0"/>
        <a:buChar char="–"/>
        <a:defRPr sz="2200" kern="1200">
          <a:solidFill>
            <a:schemeClr val="tx1"/>
          </a:solidFill>
          <a:latin typeface="+mn-lt"/>
          <a:ea typeface="+mn-ea"/>
          <a:cs typeface="+mn-cs"/>
        </a:defRPr>
      </a:lvl4pPr>
      <a:lvl5pPr marL="2245166" indent="-249463" algn="l" defTabSz="997852" rtl="0" eaLnBrk="1" latinLnBrk="0" hangingPunct="1">
        <a:spcBef>
          <a:spcPct val="20000"/>
        </a:spcBef>
        <a:buFont typeface="Arial" pitchFamily="34" charset="0"/>
        <a:buChar char="»"/>
        <a:defRPr sz="2200" kern="1200">
          <a:solidFill>
            <a:schemeClr val="tx1"/>
          </a:solidFill>
          <a:latin typeface="+mn-lt"/>
          <a:ea typeface="+mn-ea"/>
          <a:cs typeface="+mn-cs"/>
        </a:defRPr>
      </a:lvl5pPr>
      <a:lvl6pPr marL="2744091" indent="-249463" algn="l" defTabSz="997852" rtl="0" eaLnBrk="1" latinLnBrk="0" hangingPunct="1">
        <a:spcBef>
          <a:spcPct val="20000"/>
        </a:spcBef>
        <a:buFont typeface="Arial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6pPr>
      <a:lvl7pPr marL="3243018" indent="-249463" algn="l" defTabSz="997852" rtl="0" eaLnBrk="1" latinLnBrk="0" hangingPunct="1">
        <a:spcBef>
          <a:spcPct val="20000"/>
        </a:spcBef>
        <a:buFont typeface="Arial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7pPr>
      <a:lvl8pPr marL="3741944" indent="-249463" algn="l" defTabSz="997852" rtl="0" eaLnBrk="1" latinLnBrk="0" hangingPunct="1">
        <a:spcBef>
          <a:spcPct val="20000"/>
        </a:spcBef>
        <a:buFont typeface="Arial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8pPr>
      <a:lvl9pPr marL="4240869" indent="-249463" algn="l" defTabSz="997852" rtl="0" eaLnBrk="1" latinLnBrk="0" hangingPunct="1">
        <a:spcBef>
          <a:spcPct val="20000"/>
        </a:spcBef>
        <a:buFont typeface="Arial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97852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498925" algn="l" defTabSz="997852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997852" algn="l" defTabSz="997852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496777" algn="l" defTabSz="997852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995702" algn="l" defTabSz="997852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494629" algn="l" defTabSz="997852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93554" algn="l" defTabSz="997852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92481" algn="l" defTabSz="997852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991407" algn="l" defTabSz="997852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.png"/><Relationship Id="rId4" Type="http://schemas.openxmlformats.org/officeDocument/2006/relationships/image" Target="../media/image2.jp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itle 1"/>
          <p:cNvSpPr txBox="1">
            <a:spLocks/>
          </p:cNvSpPr>
          <p:nvPr/>
        </p:nvSpPr>
        <p:spPr>
          <a:xfrm>
            <a:off x="300251" y="5686392"/>
            <a:ext cx="6632812" cy="3978307"/>
          </a:xfrm>
          <a:prstGeom prst="rect">
            <a:avLst/>
          </a:prstGeom>
        </p:spPr>
        <p:txBody>
          <a:bodyPr lIns="91428" tIns="45715" rIns="91428" bIns="45715">
            <a:noAutofit/>
          </a:bodyPr>
          <a:lstStyle>
            <a:lvl1pPr algn="ctr" defTabSz="997852" rtl="0" eaLnBrk="1" latinLnBrk="0" hangingPunct="1">
              <a:spcBef>
                <a:spcPct val="0"/>
              </a:spcBef>
              <a:buNone/>
              <a:defRPr sz="47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600" b="1" i="1" u="sng" dirty="0">
                <a:latin typeface="Arial Black" pitchFamily="34" charset="0"/>
              </a:rPr>
              <a:t>SHERLOCK HOLMES CANONPUZZLES </a:t>
            </a:r>
            <a:br>
              <a:rPr lang="en-US" sz="1600" dirty="0">
                <a:latin typeface="Arial Black" pitchFamily="34" charset="0"/>
              </a:rPr>
            </a:br>
            <a:r>
              <a:rPr lang="en-US" sz="1600" b="1" dirty="0">
                <a:latin typeface="Arial Black" pitchFamily="34" charset="0"/>
              </a:rPr>
              <a:t>Word Search, Criss Cross &amp; Crossword Puzzle</a:t>
            </a:r>
            <a:br>
              <a:rPr lang="en-US" sz="1400" dirty="0">
                <a:latin typeface="Arial Black" pitchFamily="34" charset="0"/>
              </a:rPr>
            </a:br>
            <a:r>
              <a:rPr lang="en-US" sz="1400" b="1" dirty="0">
                <a:latin typeface="Arial Black" pitchFamily="34" charset="0"/>
              </a:rPr>
              <a:t> </a:t>
            </a:r>
            <a:r>
              <a:rPr lang="en-US" sz="1200" b="1" dirty="0">
                <a:latin typeface="Arial Black" pitchFamily="34" charset="0"/>
              </a:rPr>
              <a:t>DEVELOPED BY STEVE MASON</a:t>
            </a:r>
            <a:br>
              <a:rPr lang="en-US" sz="1400" dirty="0">
                <a:latin typeface="Arial Black" pitchFamily="34" charset="0"/>
              </a:rPr>
            </a:br>
            <a:br>
              <a:rPr lang="en-US" sz="1400" dirty="0">
                <a:latin typeface="Arial Black" pitchFamily="34" charset="0"/>
              </a:rPr>
            </a:br>
            <a:r>
              <a:rPr lang="en-US" sz="2400" dirty="0">
                <a:latin typeface="Arial Black" pitchFamily="34" charset="0"/>
              </a:rPr>
              <a:t>The Memoirs of Sherlock Holmes</a:t>
            </a:r>
            <a:endParaRPr lang="en-US" sz="1400" dirty="0">
              <a:latin typeface="Arial Black" pitchFamily="34" charset="0"/>
            </a:endParaRPr>
          </a:p>
          <a:p>
            <a:endParaRPr lang="en-US" sz="1400" dirty="0">
              <a:latin typeface="Arial Black" pitchFamily="34" charset="0"/>
            </a:endParaRPr>
          </a:p>
          <a:p>
            <a:r>
              <a:rPr lang="en-US" sz="2400" b="1" u="sng" dirty="0">
                <a:latin typeface="Arial Black" pitchFamily="34" charset="0"/>
              </a:rPr>
              <a:t>The Adventure of the Reigate Squire (Puzzle)</a:t>
            </a:r>
            <a:br>
              <a:rPr lang="en-US" sz="1400" u="sng" dirty="0">
                <a:latin typeface="Arial Black" pitchFamily="34" charset="0"/>
              </a:rPr>
            </a:br>
            <a:br>
              <a:rPr lang="en-US" sz="1400" dirty="0">
                <a:latin typeface="Arial Black" pitchFamily="34" charset="0"/>
              </a:rPr>
            </a:br>
            <a:r>
              <a:rPr lang="en-US" sz="1600" b="1" dirty="0">
                <a:latin typeface="Arial Black" pitchFamily="34" charset="0"/>
              </a:rPr>
              <a:t>These Puzzles include specific terms related to the story.  All words and terms come directly out of the Canon.</a:t>
            </a:r>
          </a:p>
          <a:p>
            <a:endParaRPr lang="en-US" sz="1600" b="1" dirty="0">
              <a:latin typeface="Arial Black" pitchFamily="34" charset="0"/>
            </a:endParaRPr>
          </a:p>
          <a:p>
            <a:r>
              <a:rPr lang="en-US" sz="1600" b="1" dirty="0">
                <a:latin typeface="Arial Black" pitchFamily="34" charset="0"/>
              </a:rPr>
              <a:t>Thanks to Bill Dorn for his gracious allowance of vocabulary words from Study Guide to Sherlock Holmes, vols. 1 and 2</a:t>
            </a:r>
          </a:p>
          <a:p>
            <a:br>
              <a:rPr lang="en-US" sz="1600" b="1" dirty="0">
                <a:latin typeface="Arial Black" pitchFamily="34" charset="0"/>
              </a:rPr>
            </a:br>
            <a:br>
              <a:rPr lang="en-US" sz="1400" b="1" dirty="0"/>
            </a:br>
            <a:endParaRPr lang="en-US" sz="1200" dirty="0">
              <a:latin typeface="Arial Black" pitchFamily="34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7A7EAB24-1DE1-41D2-8F58-BFE3F357D41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9451" y="541668"/>
            <a:ext cx="2194560" cy="2926080"/>
          </a:xfrm>
          <a:prstGeom prst="rect">
            <a:avLst/>
          </a:prstGeom>
          <a:ln w="28575">
            <a:solidFill>
              <a:schemeClr val="tx1"/>
            </a:solidFill>
          </a:ln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5D3C086E-C19A-4FD1-9A41-995F7787E4F7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78203" y="541668"/>
            <a:ext cx="2194560" cy="2926080"/>
          </a:xfrm>
          <a:prstGeom prst="rect">
            <a:avLst/>
          </a:prstGeom>
          <a:ln w="28575">
            <a:solidFill>
              <a:schemeClr val="tx1"/>
            </a:solidFill>
          </a:ln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71E99319-4503-4178-95C9-42F354A875AE}"/>
              </a:ext>
            </a:extLst>
          </p:cNvPr>
          <p:cNvPicPr>
            <a:picLocks/>
          </p:cNvPicPr>
          <p:nvPr/>
        </p:nvPicPr>
        <p:blipFill rotWithShape="1">
          <a:blip r:embed="rId5"/>
          <a:srcRect l="34893" t="18928" r="34255" b="5421"/>
          <a:stretch/>
        </p:blipFill>
        <p:spPr>
          <a:xfrm>
            <a:off x="2570177" y="2347608"/>
            <a:ext cx="2194560" cy="2926080"/>
          </a:xfrm>
          <a:prstGeom prst="rect">
            <a:avLst/>
          </a:prstGeom>
          <a:ln w="28575">
            <a:solidFill>
              <a:schemeClr val="tx1"/>
            </a:solidFill>
          </a:ln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" name="Rectangle 299">
            <a:extLst>
              <a:ext uri="{FF2B5EF4-FFF2-40B4-BE49-F238E27FC236}">
                <a16:creationId xmlns:a16="http://schemas.microsoft.com/office/drawing/2014/main" id="{9687BE4F-B1C2-4D49-8D56-6E2F5EB9979F}"/>
              </a:ext>
            </a:extLst>
          </p:cNvPr>
          <p:cNvSpPr/>
          <p:nvPr/>
        </p:nvSpPr>
        <p:spPr>
          <a:xfrm>
            <a:off x="1396653" y="602547"/>
            <a:ext cx="566939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dirty="0"/>
              <a:t>WORDCIRCLE: Find each of the listed words in the puzzle. Click on each letter found and circle it with a CAPITAL “O”.  You can tab between letters.  Once all terms are found, the remaining un-circled letters should complete a quote from the story below.</a:t>
            </a:r>
          </a:p>
        </p:txBody>
      </p:sp>
      <p:graphicFrame>
        <p:nvGraphicFramePr>
          <p:cNvPr id="301" name="Table 300">
            <a:extLst>
              <a:ext uri="{FF2B5EF4-FFF2-40B4-BE49-F238E27FC236}">
                <a16:creationId xmlns:a16="http://schemas.microsoft.com/office/drawing/2014/main" id="{F9A47B64-31A8-4929-BBD1-DA9E7D1B7E07}"/>
              </a:ext>
            </a:extLst>
          </p:cNvPr>
          <p:cNvGraphicFramePr>
            <a:graphicFrameLocks noGrp="1"/>
          </p:cNvGraphicFramePr>
          <p:nvPr/>
        </p:nvGraphicFramePr>
        <p:xfrm>
          <a:off x="116522" y="320346"/>
          <a:ext cx="1158655" cy="933862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586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619801">
                <a:tc>
                  <a:txBody>
                    <a:bodyPr/>
                    <a:lstStyle/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ARMORY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BADDISH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BARS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CARAFE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CLAIM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COMMAND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CONSTABLE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CONVULSING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CRIB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DASHING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DIPLOMACY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DOCILELY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ELDER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EYED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FANCY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FEATURE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FIT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GAINED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GUN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IMPOSTURE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INGENIOUS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JAUNTY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KEEN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LEAGUE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LINED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LODGE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MALICIOUS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MERIT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OBSCURE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PACING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PANTRY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PETREL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PLAUSIBLY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PRESSES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PROPRIETY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QUEERLY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SHAMEFACED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SINGULAR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SUBJOINED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TARTLY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TRACTABLE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TUT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TWINE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UTMOST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WITTED</a:t>
                      </a:r>
                    </a:p>
                  </a:txBody>
                  <a:tcPr marL="68580" marR="6858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310" name="Table 309">
            <a:extLst>
              <a:ext uri="{FF2B5EF4-FFF2-40B4-BE49-F238E27FC236}">
                <a16:creationId xmlns:a16="http://schemas.microsoft.com/office/drawing/2014/main" id="{284EF95D-C7ED-451F-92AF-454F609BA1CD}"/>
              </a:ext>
            </a:extLst>
          </p:cNvPr>
          <p:cNvGraphicFramePr>
            <a:graphicFrameLocks noGrp="1"/>
          </p:cNvGraphicFramePr>
          <p:nvPr/>
        </p:nvGraphicFramePr>
        <p:xfrm>
          <a:off x="1829734" y="1292796"/>
          <a:ext cx="5266944" cy="7242048"/>
        </p:xfrm>
        <a:graphic>
          <a:graphicData uri="http://schemas.openxmlformats.org/drawingml/2006/table">
            <a:tbl>
              <a:tblPr/>
              <a:tblGrid>
                <a:gridCol w="3291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1453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383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G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H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H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B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F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Y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Y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B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G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G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H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B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F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Y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W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V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W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H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H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Y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Y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B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H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G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H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H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F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X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V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B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Y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Y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B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B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Arial Black" panose="020B0A04020102020204" pitchFamily="34" charset="0"/>
                        </a:rPr>
                        <a:t>B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G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Y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B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G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Y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Y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Y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J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G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K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B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Y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Y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H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G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W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H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G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F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F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Y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Q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Y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V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F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J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G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G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W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J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Q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H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Y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</a:tbl>
          </a:graphicData>
        </a:graphic>
      </p:graphicFrame>
      <p:graphicFrame>
        <p:nvGraphicFramePr>
          <p:cNvPr id="291" name="Table 290">
            <a:extLst>
              <a:ext uri="{FF2B5EF4-FFF2-40B4-BE49-F238E27FC236}">
                <a16:creationId xmlns:a16="http://schemas.microsoft.com/office/drawing/2014/main" id="{566C4D9D-CAFD-48DC-925F-050E42B51C43}"/>
              </a:ext>
            </a:extLst>
          </p:cNvPr>
          <p:cNvGraphicFramePr>
            <a:graphicFrameLocks noGrp="1"/>
          </p:cNvGraphicFramePr>
          <p:nvPr/>
        </p:nvGraphicFramePr>
        <p:xfrm>
          <a:off x="1344502" y="9023022"/>
          <a:ext cx="5715000" cy="512064"/>
        </p:xfrm>
        <a:graphic>
          <a:graphicData uri="http://schemas.openxmlformats.org/drawingml/2006/table">
            <a:tbl>
              <a:tblPr/>
              <a:tblGrid>
                <a:gridCol w="228600">
                  <a:extLst>
                    <a:ext uri="{9D8B030D-6E8A-4147-A177-3AD203B41FA5}">
                      <a16:colId xmlns:a16="http://schemas.microsoft.com/office/drawing/2014/main" val="1879240511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933616308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3441769955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4258420458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292153726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13771862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343973643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2680585142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2780261677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1711500083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2630768293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2118180171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4107888826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2524278930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218476176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4119696901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1984607054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4178237279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2927414480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1638853568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3548293418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801000141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3337819541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3098098545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2562308492"/>
                    </a:ext>
                  </a:extLst>
                </a:gridCol>
              </a:tblGrid>
              <a:tr h="256032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6032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75" name="TextBox 274">
            <a:extLst>
              <a:ext uri="{FF2B5EF4-FFF2-40B4-BE49-F238E27FC236}">
                <a16:creationId xmlns:a16="http://schemas.microsoft.com/office/drawing/2014/main" id="{68B34266-9A7C-4EED-90CE-0E5E0E097532}"/>
              </a:ext>
            </a:extLst>
          </p:cNvPr>
          <p:cNvSpPr txBox="1"/>
          <p:nvPr/>
        </p:nvSpPr>
        <p:spPr>
          <a:xfrm>
            <a:off x="3737167" y="246329"/>
            <a:ext cx="3450359" cy="377757"/>
          </a:xfrm>
          <a:prstGeom prst="rect">
            <a:avLst/>
          </a:prstGeom>
          <a:noFill/>
        </p:spPr>
        <p:txBody>
          <a:bodyPr wrap="none" lIns="99786" tIns="49892" rIns="99786" bIns="49892" rtlCol="0">
            <a:spAutoFit/>
          </a:bodyPr>
          <a:lstStyle/>
          <a:p>
            <a:r>
              <a:rPr lang="en-US" sz="1800" b="1" dirty="0" err="1"/>
              <a:t>Reigate</a:t>
            </a:r>
            <a:r>
              <a:rPr lang="en-US" sz="1800" b="1" dirty="0"/>
              <a:t> Squire (Puzzle) (Puzzle #7)</a:t>
            </a:r>
            <a:endParaRPr lang="en-US" sz="1800" dirty="0"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716847" y="246329"/>
            <a:ext cx="3450359" cy="377757"/>
          </a:xfrm>
          <a:prstGeom prst="rect">
            <a:avLst/>
          </a:prstGeom>
          <a:noFill/>
        </p:spPr>
        <p:txBody>
          <a:bodyPr wrap="none" lIns="99786" tIns="49892" rIns="99786" bIns="49892" rtlCol="0">
            <a:spAutoFit/>
          </a:bodyPr>
          <a:lstStyle/>
          <a:p>
            <a:r>
              <a:rPr lang="en-US" sz="1800" b="1" dirty="0" err="1"/>
              <a:t>Reigate</a:t>
            </a:r>
            <a:r>
              <a:rPr lang="en-US" sz="1800" b="1" dirty="0"/>
              <a:t> Squire (Puzzle) (Puzzle #8)</a:t>
            </a:r>
            <a:endParaRPr lang="en-US" sz="1800" dirty="0"/>
          </a:p>
        </p:txBody>
      </p:sp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F25D01A0-13A4-46EB-9674-366EF21B52FD}"/>
              </a:ext>
            </a:extLst>
          </p:cNvPr>
          <p:cNvGraphicFramePr>
            <a:graphicFrameLocks noGrp="1"/>
          </p:cNvGraphicFramePr>
          <p:nvPr/>
        </p:nvGraphicFramePr>
        <p:xfrm>
          <a:off x="341676" y="796285"/>
          <a:ext cx="6643325" cy="76009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5733">
                  <a:extLst>
                    <a:ext uri="{9D8B030D-6E8A-4147-A177-3AD203B41FA5}">
                      <a16:colId xmlns:a16="http://schemas.microsoft.com/office/drawing/2014/main" val="733780963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407262059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90063479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4081875867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501174824"/>
                    </a:ext>
                  </a:extLst>
                </a:gridCol>
              </a:tblGrid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latin typeface="Arial Black" panose="020B0A040201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latin typeface="Arial Black" panose="020B0A040201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latin typeface="Arial Black" panose="020B0A040201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latin typeface="Arial Black" panose="020B0A040201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latin typeface="Arial Black" panose="020B0A040201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latin typeface="Arial Black" panose="020B0A040201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latin typeface="Arial Black" panose="020B0A040201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latin typeface="Arial Black" panose="020B0A040201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latin typeface="Arial Black" panose="020B0A040201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31336862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08938482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6543756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09115194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97760644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41458807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28794502"/>
                  </a:ext>
                </a:extLst>
              </a:tr>
            </a:tbl>
          </a:graphicData>
        </a:graphic>
      </p:graphicFrame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85B5CC8C-7D86-4196-A08A-AD00959B5C9F}"/>
              </a:ext>
            </a:extLst>
          </p:cNvPr>
          <p:cNvGraphicFramePr>
            <a:graphicFrameLocks noGrp="1"/>
          </p:cNvGraphicFramePr>
          <p:nvPr/>
        </p:nvGraphicFramePr>
        <p:xfrm>
          <a:off x="3138184" y="8451320"/>
          <a:ext cx="814504" cy="12839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1450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64669">
                <a:tc>
                  <a:txBody>
                    <a:bodyPr/>
                    <a:lstStyle/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WITTED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BADDISH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COMMAND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DASHING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FEATURE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OBSCURE</a:t>
                      </a:r>
                    </a:p>
                  </a:txBody>
                  <a:tcPr marL="68580" marR="6858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8" name="Rectangle 7">
            <a:extLst>
              <a:ext uri="{FF2B5EF4-FFF2-40B4-BE49-F238E27FC236}">
                <a16:creationId xmlns:a16="http://schemas.microsoft.com/office/drawing/2014/main" id="{11734377-3D03-4674-B811-D40086D00BC5}"/>
              </a:ext>
            </a:extLst>
          </p:cNvPr>
          <p:cNvSpPr/>
          <p:nvPr/>
        </p:nvSpPr>
        <p:spPr>
          <a:xfrm>
            <a:off x="327766" y="530268"/>
            <a:ext cx="4646708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dirty="0"/>
              <a:t>CRISS-CROSS: Fit each word into their proper place in the Framework.</a:t>
            </a:r>
          </a:p>
        </p:txBody>
      </p:sp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E92040B2-8441-4AE5-8EE9-EB276B196206}"/>
              </a:ext>
            </a:extLst>
          </p:cNvPr>
          <p:cNvGraphicFramePr>
            <a:graphicFrameLocks noGrp="1"/>
          </p:cNvGraphicFramePr>
          <p:nvPr/>
        </p:nvGraphicFramePr>
        <p:xfrm>
          <a:off x="758964" y="8451320"/>
          <a:ext cx="577428" cy="12839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7742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5720">
                <a:tc>
                  <a:txBody>
                    <a:bodyPr/>
                    <a:lstStyle/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KEEN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CLAIM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ELDER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FANCY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LINED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LODGE</a:t>
                      </a:r>
                    </a:p>
                  </a:txBody>
                  <a:tcPr marL="68580" marR="6858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C86DA082-4F1C-49CE-BCC1-802A0044C829}"/>
              </a:ext>
            </a:extLst>
          </p:cNvPr>
          <p:cNvGraphicFramePr>
            <a:graphicFrameLocks noGrp="1"/>
          </p:cNvGraphicFramePr>
          <p:nvPr/>
        </p:nvGraphicFramePr>
        <p:xfrm>
          <a:off x="2331881" y="8451320"/>
          <a:ext cx="633014" cy="12839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3301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5720">
                <a:tc>
                  <a:txBody>
                    <a:bodyPr/>
                    <a:lstStyle/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LEAGUE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PACING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PANTRY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PETREL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TARTLY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UTMOST</a:t>
                      </a:r>
                    </a:p>
                  </a:txBody>
                  <a:tcPr marL="68580" marR="6858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4B3A425-F200-4DEA-8D36-76A68193AE1E}"/>
              </a:ext>
            </a:extLst>
          </p:cNvPr>
          <p:cNvGraphicFramePr>
            <a:graphicFrameLocks noGrp="1"/>
          </p:cNvGraphicFramePr>
          <p:nvPr/>
        </p:nvGraphicFramePr>
        <p:xfrm>
          <a:off x="1509681" y="8451320"/>
          <a:ext cx="648911" cy="12839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4891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5720">
                <a:tc>
                  <a:txBody>
                    <a:bodyPr/>
                    <a:lstStyle/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MERIT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TWINE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ARMORY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CARAFE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GAINED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JAUNTY</a:t>
                      </a:r>
                    </a:p>
                  </a:txBody>
                  <a:tcPr marL="68580" marR="6858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6CA5E2C1-7BAF-4184-8A74-2EBCB08033BB}"/>
              </a:ext>
            </a:extLst>
          </p:cNvPr>
          <p:cNvGraphicFramePr>
            <a:graphicFrameLocks noGrp="1"/>
          </p:cNvGraphicFramePr>
          <p:nvPr/>
        </p:nvGraphicFramePr>
        <p:xfrm>
          <a:off x="6174347" y="8669252"/>
          <a:ext cx="953291" cy="106603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53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41301">
                <a:tc>
                  <a:txBody>
                    <a:bodyPr/>
                    <a:lstStyle/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PROPRIETY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SUBJOINED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TRACTABLE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CONVULSING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SHAMEFACED</a:t>
                      </a:r>
                    </a:p>
                  </a:txBody>
                  <a:tcPr marL="68580" marR="6858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0333D6EE-02B8-4425-802F-96684B1D76AD}"/>
              </a:ext>
            </a:extLst>
          </p:cNvPr>
          <p:cNvGraphicFramePr>
            <a:graphicFrameLocks noGrp="1"/>
          </p:cNvGraphicFramePr>
          <p:nvPr/>
        </p:nvGraphicFramePr>
        <p:xfrm>
          <a:off x="4125977" y="8669252"/>
          <a:ext cx="850895" cy="106603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508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74466">
                <a:tc>
                  <a:txBody>
                    <a:bodyPr/>
                    <a:lstStyle/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PRESSES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QUEERLY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DOCILELY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SINGULAR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CONSTABLE</a:t>
                      </a:r>
                    </a:p>
                  </a:txBody>
                  <a:tcPr marL="68580" marR="6858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5E4ABA2A-23EA-4C61-A53A-AF093D0B9C5B}"/>
              </a:ext>
            </a:extLst>
          </p:cNvPr>
          <p:cNvGraphicFramePr>
            <a:graphicFrameLocks noGrp="1"/>
          </p:cNvGraphicFramePr>
          <p:nvPr/>
        </p:nvGraphicFramePr>
        <p:xfrm>
          <a:off x="5150161" y="8669252"/>
          <a:ext cx="850895" cy="106603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508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02159">
                <a:tc>
                  <a:txBody>
                    <a:bodyPr/>
                    <a:lstStyle/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DIPLOMACY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IMPOSTURE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INGENIOUS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MALICIOUS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PLAUSIBLY</a:t>
                      </a:r>
                    </a:p>
                  </a:txBody>
                  <a:tcPr marL="68580" marR="6858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2BF70348-17DB-445C-B5D8-107401EC7208}"/>
              </a:ext>
            </a:extLst>
          </p:cNvPr>
          <p:cNvGraphicFramePr>
            <a:graphicFrameLocks noGrp="1"/>
          </p:cNvGraphicFramePr>
          <p:nvPr/>
        </p:nvGraphicFramePr>
        <p:xfrm>
          <a:off x="116752" y="8451320"/>
          <a:ext cx="468923" cy="12839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689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FIT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GUN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TUT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BARS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CRIB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EYED</a:t>
                      </a:r>
                    </a:p>
                  </a:txBody>
                  <a:tcPr marL="68580" marR="6858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78056515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TextBox 30"/>
          <p:cNvSpPr txBox="1"/>
          <p:nvPr/>
        </p:nvSpPr>
        <p:spPr>
          <a:xfrm>
            <a:off x="3657600" y="240360"/>
            <a:ext cx="3505200" cy="377757"/>
          </a:xfrm>
          <a:prstGeom prst="rect">
            <a:avLst/>
          </a:prstGeom>
          <a:noFill/>
        </p:spPr>
        <p:txBody>
          <a:bodyPr wrap="square" lIns="99786" tIns="49892" rIns="99786" bIns="49892" rtlCol="0">
            <a:spAutoFit/>
          </a:bodyPr>
          <a:lstStyle/>
          <a:p>
            <a:r>
              <a:rPr lang="en-US" sz="1800" b="1" dirty="0" err="1"/>
              <a:t>Reigate</a:t>
            </a:r>
            <a:r>
              <a:rPr lang="en-US" sz="1800" b="1" dirty="0"/>
              <a:t> Squire (Puzzle) (Puzzle #9)</a:t>
            </a:r>
            <a:endParaRPr lang="en-US" sz="1800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8A2E073-7D36-4712-9ED9-68D993D0380D}"/>
              </a:ext>
            </a:extLst>
          </p:cNvPr>
          <p:cNvSpPr/>
          <p:nvPr/>
        </p:nvSpPr>
        <p:spPr>
          <a:xfrm>
            <a:off x="195371" y="555992"/>
            <a:ext cx="679603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dirty="0"/>
              <a:t>CROSSWORD: Each clue is a term from the Canon.  Highlighted clues on the next page are from this Story.</a:t>
            </a:r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3A86F9D-DE1E-4703-A013-2508D042CC3F}"/>
              </a:ext>
            </a:extLst>
          </p:cNvPr>
          <p:cNvGraphicFramePr>
            <a:graphicFrameLocks noGrp="1"/>
          </p:cNvGraphicFramePr>
          <p:nvPr/>
        </p:nvGraphicFramePr>
        <p:xfrm>
          <a:off x="187960" y="838200"/>
          <a:ext cx="6910744" cy="84811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29078">
                  <a:extLst>
                    <a:ext uri="{9D8B030D-6E8A-4147-A177-3AD203B41FA5}">
                      <a16:colId xmlns:a16="http://schemas.microsoft.com/office/drawing/2014/main" val="2102223201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578680854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489076249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3570445036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568950692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3769867794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163739821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986127599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3426299424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2205210174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1105921945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3784202542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3489421105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1019532602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751185493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477761671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1906737374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1862396780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3069620131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2306216113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77208108"/>
                    </a:ext>
                  </a:extLst>
                </a:gridCol>
              </a:tblGrid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1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6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7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7096922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8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9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10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7296300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11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12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13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14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7352565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15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16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79732038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17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18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19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7151170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20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7103053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21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22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23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59844923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24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25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26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1497160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27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28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52547085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29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30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31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3273347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32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33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34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9145402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35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36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1162816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37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83850803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38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39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40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836378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41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42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43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44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19978092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45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46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47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48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8984147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49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46859269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50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51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52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53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36428285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54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55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56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43498389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57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58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59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827822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60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61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79583240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62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63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64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65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66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178826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latin typeface="Arial Black" panose="020B0A04020102020204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latin typeface="Arial Black" panose="020B0A04020102020204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latin typeface="Arial Black" panose="020B0A04020102020204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latin typeface="Arial Black" panose="020B0A04020102020204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latin typeface="Arial Black" panose="020B0A04020102020204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latin typeface="Arial Black" panose="020B0A04020102020204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latin typeface="Arial Black" panose="020B0A04020102020204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67</a:t>
                      </a:r>
                    </a:p>
                    <a:p>
                      <a:pPr algn="r"/>
                      <a:endParaRPr lang="en-US" sz="105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6282321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68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69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46812356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70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2848228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64295130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55E2DDDB-A926-46C7-AAC8-366958820050}"/>
              </a:ext>
            </a:extLst>
          </p:cNvPr>
          <p:cNvSpPr txBox="1"/>
          <p:nvPr/>
        </p:nvSpPr>
        <p:spPr>
          <a:xfrm>
            <a:off x="3657600" y="240360"/>
            <a:ext cx="3517901" cy="377757"/>
          </a:xfrm>
          <a:prstGeom prst="rect">
            <a:avLst/>
          </a:prstGeom>
          <a:noFill/>
        </p:spPr>
        <p:txBody>
          <a:bodyPr wrap="square" lIns="99786" tIns="49892" rIns="99786" bIns="49892" rtlCol="0">
            <a:spAutoFit/>
          </a:bodyPr>
          <a:lstStyle/>
          <a:p>
            <a:r>
              <a:rPr lang="en-US" sz="1800" b="1" dirty="0" err="1"/>
              <a:t>Reigate</a:t>
            </a:r>
            <a:r>
              <a:rPr lang="en-US" sz="1800" b="1" dirty="0"/>
              <a:t> Squire (Puzzle) (Puzzle #9)</a:t>
            </a:r>
            <a:endParaRPr lang="en-US" sz="1800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2A2829FA-6100-4A9F-BD22-BF86FAF1247F}"/>
              </a:ext>
            </a:extLst>
          </p:cNvPr>
          <p:cNvSpPr/>
          <p:nvPr/>
        </p:nvSpPr>
        <p:spPr>
          <a:xfrm>
            <a:off x="163779" y="640336"/>
            <a:ext cx="3493822" cy="70326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100" b="1" dirty="0"/>
              <a:t>Across</a:t>
            </a:r>
          </a:p>
          <a:p>
            <a:pPr marL="228600" indent="-228600"/>
            <a:r>
              <a:rPr lang="en-US" sz="1100" b="1" dirty="0"/>
              <a:t>1. Feel a desire or liking for</a:t>
            </a:r>
          </a:p>
          <a:p>
            <a:pPr marL="228600" indent="-228600"/>
            <a:r>
              <a:rPr lang="en-US" sz="1100" dirty="0"/>
              <a:t>6. A friendly slap or pat with the hand</a:t>
            </a:r>
          </a:p>
          <a:p>
            <a:pPr marL="228600" indent="-228600"/>
            <a:r>
              <a:rPr lang="en-US" sz="1100" b="1" dirty="0"/>
              <a:t>8. By _____</a:t>
            </a:r>
          </a:p>
          <a:p>
            <a:pPr marL="228600" indent="-228600"/>
            <a:r>
              <a:rPr lang="en-US" sz="1100" b="1" dirty="0"/>
              <a:t>9. Throw an area into involuntary upheaval</a:t>
            </a:r>
          </a:p>
          <a:p>
            <a:pPr marL="228600" indent="-228600"/>
            <a:r>
              <a:rPr lang="en-US" sz="1100" dirty="0"/>
              <a:t>11. Large expanse of water</a:t>
            </a:r>
          </a:p>
          <a:p>
            <a:pPr marL="228600" indent="-228600"/>
            <a:r>
              <a:rPr lang="en-US" sz="1100" dirty="0"/>
              <a:t>13. Powder made from a white or grey mineral</a:t>
            </a:r>
          </a:p>
          <a:p>
            <a:pPr marL="228600" indent="-228600"/>
            <a:r>
              <a:rPr lang="en-US" sz="1100" b="1" dirty="0"/>
              <a:t>17. Deliberately harmful; spiteful</a:t>
            </a:r>
          </a:p>
          <a:p>
            <a:pPr marL="228600" indent="-228600"/>
            <a:r>
              <a:rPr lang="en-US" sz="1100" b="1" dirty="0"/>
              <a:t>19. Heavy - ____ </a:t>
            </a:r>
          </a:p>
          <a:p>
            <a:pPr marL="228600" indent="-228600"/>
            <a:r>
              <a:rPr lang="en-US" sz="1100" b="1" dirty="0"/>
              <a:t>20. Long rods of metal typically used as an obstruction, fastening, or weapon</a:t>
            </a:r>
          </a:p>
          <a:p>
            <a:pPr marL="228600" indent="-228600"/>
            <a:r>
              <a:rPr lang="en-US" sz="1100" b="1" dirty="0"/>
              <a:t>21. Lazy person who stays in bed long after the usual time for arising</a:t>
            </a:r>
          </a:p>
          <a:p>
            <a:pPr marL="228600" indent="-228600"/>
            <a:r>
              <a:rPr lang="en-US" sz="1100" b="1" dirty="0"/>
              <a:t>24. Feeling or expressing embarrassment</a:t>
            </a:r>
          </a:p>
          <a:p>
            <a:pPr marL="228600" indent="-228600"/>
            <a:r>
              <a:rPr lang="en-US" sz="1100" b="1" dirty="0"/>
              <a:t>27. Condition of being right, appropriate, or fitting</a:t>
            </a:r>
          </a:p>
          <a:p>
            <a:pPr marL="228600" indent="-228600"/>
            <a:r>
              <a:rPr lang="en-US" sz="1100" b="1" dirty="0"/>
              <a:t>29. Having a lively, cheerful manner</a:t>
            </a:r>
          </a:p>
          <a:p>
            <a:pPr marL="228600" indent="-228600"/>
            <a:r>
              <a:rPr lang="en-US" sz="1100" dirty="0"/>
              <a:t>33. Supporter of a person or organization with funds</a:t>
            </a:r>
          </a:p>
          <a:p>
            <a:pPr marL="228600" indent="-228600"/>
            <a:r>
              <a:rPr lang="en-US" sz="1100" dirty="0"/>
              <a:t>35. Look at</a:t>
            </a:r>
          </a:p>
          <a:p>
            <a:pPr marL="228600" indent="-228600"/>
            <a:r>
              <a:rPr lang="en-US" sz="1100" b="1" dirty="0"/>
              <a:t>36. Open-topped glass flask typically used for serving wine or water</a:t>
            </a:r>
          </a:p>
          <a:p>
            <a:pPr marL="228600" indent="-228600"/>
            <a:r>
              <a:rPr lang="en-US" sz="1100" dirty="0"/>
              <a:t>37. Young woman</a:t>
            </a:r>
          </a:p>
          <a:p>
            <a:pPr marL="228600" indent="-228600"/>
            <a:r>
              <a:rPr lang="en-US" sz="1100" b="1" dirty="0"/>
              <a:t>38. Braided cord</a:t>
            </a:r>
            <a:endParaRPr lang="en-US" sz="1100" dirty="0"/>
          </a:p>
          <a:p>
            <a:pPr marL="228600" indent="-228600"/>
            <a:r>
              <a:rPr lang="en-US" sz="1100" dirty="0"/>
              <a:t>41. The fates are against ____</a:t>
            </a:r>
          </a:p>
          <a:p>
            <a:pPr marL="228600" indent="-228600"/>
            <a:r>
              <a:rPr lang="en-US" sz="1100" b="1" dirty="0"/>
              <a:t>43. Deep - ______</a:t>
            </a:r>
          </a:p>
          <a:p>
            <a:pPr marL="228600" indent="-228600"/>
            <a:r>
              <a:rPr lang="en-US" sz="1100" dirty="0"/>
              <a:t>45. Small piece or part fitted to the end of an object</a:t>
            </a:r>
          </a:p>
          <a:p>
            <a:pPr marL="228600" indent="-228600"/>
            <a:r>
              <a:rPr lang="en-US" sz="1100" b="1" dirty="0"/>
              <a:t>46. House or store</a:t>
            </a:r>
          </a:p>
          <a:p>
            <a:pPr marL="228600" indent="-228600"/>
            <a:r>
              <a:rPr lang="en-US" sz="1100" dirty="0"/>
              <a:t>47. Limbs flung out widely</a:t>
            </a:r>
          </a:p>
          <a:p>
            <a:pPr marL="228600" indent="-228600"/>
            <a:r>
              <a:rPr lang="en-US" sz="1100" dirty="0"/>
              <a:t>50. Small drinks of a liquid</a:t>
            </a:r>
          </a:p>
          <a:p>
            <a:pPr marL="228600" indent="-228600"/>
            <a:r>
              <a:rPr lang="en-US" sz="1100" b="1" dirty="0"/>
              <a:t>51. Agreement to combine for a particular purpose</a:t>
            </a:r>
          </a:p>
          <a:p>
            <a:pPr marL="228600" indent="-228600"/>
            <a:r>
              <a:rPr lang="en-US" sz="1100" dirty="0"/>
              <a:t>53. Large passenger vehicle</a:t>
            </a:r>
          </a:p>
          <a:p>
            <a:pPr marL="228600" indent="-228600"/>
            <a:r>
              <a:rPr lang="en-US" sz="1100" b="1" dirty="0"/>
              <a:t>54. Feature or fact that deserves praise or reward</a:t>
            </a:r>
          </a:p>
          <a:p>
            <a:pPr marL="228600" indent="-228600"/>
            <a:r>
              <a:rPr lang="en-US" sz="1100" b="1" dirty="0"/>
              <a:t>57. Obtained</a:t>
            </a:r>
          </a:p>
          <a:p>
            <a:pPr marL="228600" indent="-228600"/>
            <a:r>
              <a:rPr lang="en-US" sz="1100" b="1" dirty="0"/>
              <a:t>59. Room off a kitchen where food is stored</a:t>
            </a:r>
          </a:p>
          <a:p>
            <a:pPr marL="228600" indent="-228600"/>
            <a:r>
              <a:rPr lang="en-US" sz="1100" dirty="0"/>
              <a:t>60. Fruit with a hard shell and edible kernel</a:t>
            </a:r>
          </a:p>
          <a:p>
            <a:pPr marL="228600" indent="-228600"/>
            <a:r>
              <a:rPr lang="en-US" sz="1100" b="1" dirty="0"/>
              <a:t>62. Any one of numerous black, gray, or white sea birds</a:t>
            </a:r>
          </a:p>
          <a:p>
            <a:pPr marL="228600" indent="-228600"/>
            <a:r>
              <a:rPr lang="en-US" sz="1100" b="1" dirty="0"/>
              <a:t>65. Small country house </a:t>
            </a:r>
          </a:p>
          <a:p>
            <a:pPr marL="228600" indent="-228600"/>
            <a:r>
              <a:rPr lang="en-US" sz="1100" b="1" dirty="0"/>
              <a:t>67. In a strange or perplexing way</a:t>
            </a:r>
          </a:p>
          <a:p>
            <a:pPr marL="228600" indent="-228600"/>
            <a:r>
              <a:rPr lang="en-US" sz="1100" b="1" dirty="0"/>
              <a:t>68. Art of dealing with people in a sensitive and effective way</a:t>
            </a:r>
          </a:p>
          <a:p>
            <a:pPr marL="228600" indent="-228600"/>
            <a:r>
              <a:rPr lang="en-US" sz="1100" dirty="0"/>
              <a:t>69. Short period of sleep to recharge</a:t>
            </a:r>
          </a:p>
          <a:p>
            <a:pPr marL="228600" indent="-228600"/>
            <a:r>
              <a:rPr lang="en-US" sz="1100" dirty="0"/>
              <a:t>70. Before the present time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D2E056C4-A8BC-4859-AFD7-DC5CECD90C0B}"/>
              </a:ext>
            </a:extLst>
          </p:cNvPr>
          <p:cNvSpPr/>
          <p:nvPr/>
        </p:nvSpPr>
        <p:spPr>
          <a:xfrm>
            <a:off x="3781427" y="629898"/>
            <a:ext cx="3450580" cy="720197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100" b="1" dirty="0"/>
              <a:t>Down</a:t>
            </a:r>
          </a:p>
          <a:p>
            <a:pPr marL="228600" indent="-228600"/>
            <a:r>
              <a:rPr lang="en-US" sz="1100" dirty="0"/>
              <a:t>1. To and _____</a:t>
            </a:r>
          </a:p>
          <a:p>
            <a:pPr marL="228600" indent="-228600"/>
            <a:r>
              <a:rPr lang="en-US" sz="1100" b="1" dirty="0"/>
              <a:t>2. Legal proceeding to take property from another</a:t>
            </a:r>
          </a:p>
          <a:p>
            <a:pPr marL="228600" indent="-228600"/>
            <a:r>
              <a:rPr lang="en-US" sz="1100" b="1" dirty="0"/>
              <a:t>3. Singular</a:t>
            </a:r>
          </a:p>
          <a:p>
            <a:pPr marL="228600" indent="-228600"/>
            <a:r>
              <a:rPr lang="en-US" sz="1100" b="1" dirty="0"/>
              <a:t>4. Inquire</a:t>
            </a:r>
          </a:p>
          <a:p>
            <a:pPr marL="228600" indent="-228600"/>
            <a:r>
              <a:rPr lang="en-US" sz="1100" dirty="0"/>
              <a:t>5. Termination</a:t>
            </a:r>
          </a:p>
          <a:p>
            <a:pPr marL="228600" indent="-228600"/>
            <a:r>
              <a:rPr lang="en-US" sz="1100" b="1" dirty="0"/>
              <a:t>7. Walk back and forth</a:t>
            </a:r>
            <a:endParaRPr lang="en-US" sz="1100" dirty="0"/>
          </a:p>
          <a:p>
            <a:pPr marL="228600" indent="-228600"/>
            <a:r>
              <a:rPr lang="en-US" sz="1100" b="1" dirty="0"/>
              <a:t>10. Extreme</a:t>
            </a:r>
            <a:endParaRPr lang="en-US" sz="1100" dirty="0"/>
          </a:p>
          <a:p>
            <a:pPr marL="228600" indent="-228600"/>
            <a:r>
              <a:rPr lang="en-US" sz="1100" b="1" dirty="0"/>
              <a:t>12. Peace officer with limited policing authority</a:t>
            </a:r>
            <a:endParaRPr lang="en-US" sz="1100" dirty="0"/>
          </a:p>
          <a:p>
            <a:pPr marL="228600" indent="-228600"/>
            <a:r>
              <a:rPr lang="en-US" sz="1100" dirty="0"/>
              <a:t>14. Assistance</a:t>
            </a:r>
          </a:p>
          <a:p>
            <a:pPr marL="228600" indent="-228600"/>
            <a:r>
              <a:rPr lang="en-US" sz="1100" b="1" dirty="0"/>
              <a:t>15. In a way that seems reasonable</a:t>
            </a:r>
            <a:endParaRPr lang="en-US" sz="1100" dirty="0"/>
          </a:p>
          <a:p>
            <a:pPr marL="228600" indent="-228600"/>
            <a:r>
              <a:rPr lang="en-US" sz="1100" b="1" dirty="0"/>
              <a:t>16. Sudden uncontrollable attack of convulsions</a:t>
            </a:r>
          </a:p>
          <a:p>
            <a:pPr marL="228600" indent="-228600"/>
            <a:r>
              <a:rPr lang="en-US" sz="1100" b="1" dirty="0"/>
              <a:t>18. Added comments to the text</a:t>
            </a:r>
          </a:p>
          <a:p>
            <a:pPr marL="228600" indent="-228600"/>
            <a:r>
              <a:rPr lang="en-US" sz="1100" b="1" dirty="0"/>
              <a:t>19. Of a greater age</a:t>
            </a:r>
          </a:p>
          <a:p>
            <a:pPr marL="228600" indent="-228600"/>
            <a:r>
              <a:rPr lang="en-US" sz="1100" dirty="0"/>
              <a:t>22. Frozen expanse</a:t>
            </a:r>
          </a:p>
          <a:p>
            <a:pPr marL="228600" indent="-228600"/>
            <a:r>
              <a:rPr lang="en-US" sz="1100" dirty="0"/>
              <a:t>23. Horse food</a:t>
            </a:r>
          </a:p>
          <a:p>
            <a:pPr marL="228600" indent="-228600"/>
            <a:r>
              <a:rPr lang="en-US" sz="1100" b="1" dirty="0"/>
              <a:t>25. Distinctive attribute or aspect of something</a:t>
            </a:r>
          </a:p>
          <a:p>
            <a:pPr marL="228600" indent="-228600"/>
            <a:r>
              <a:rPr lang="en-US" sz="1100" dirty="0"/>
              <a:t>26. Ability to do something</a:t>
            </a:r>
          </a:p>
          <a:p>
            <a:pPr marL="228600" indent="-228600"/>
            <a:r>
              <a:rPr lang="en-US" sz="1100" b="1" dirty="0"/>
              <a:t>28. Sharply; bitterly</a:t>
            </a:r>
          </a:p>
          <a:p>
            <a:pPr marL="228600" indent="-228600"/>
            <a:r>
              <a:rPr lang="en-US" sz="1100" b="1" dirty="0"/>
              <a:t>30. Easy to control or influence</a:t>
            </a:r>
          </a:p>
          <a:p>
            <a:pPr marL="228600" indent="-228600"/>
            <a:r>
              <a:rPr lang="en-US" sz="1100" b="1" dirty="0"/>
              <a:t>31. Clever, original, and inventive</a:t>
            </a:r>
          </a:p>
          <a:p>
            <a:pPr marL="228600" indent="-228600"/>
            <a:r>
              <a:rPr lang="en-US" sz="1100" dirty="0"/>
              <a:t>32. Money earned for work done</a:t>
            </a:r>
          </a:p>
          <a:p>
            <a:pPr marL="228600" indent="-228600"/>
            <a:r>
              <a:rPr lang="en-US" sz="1100" dirty="0"/>
              <a:t>34. Similar to</a:t>
            </a:r>
          </a:p>
          <a:p>
            <a:pPr marL="228600" indent="-228600"/>
            <a:r>
              <a:rPr lang="en-US" sz="1100" dirty="0"/>
              <a:t>35. Not difficult</a:t>
            </a:r>
          </a:p>
          <a:p>
            <a:pPr marL="228600" indent="-228600"/>
            <a:r>
              <a:rPr lang="en-US" sz="1100" b="1" dirty="0"/>
              <a:t>38. ____, _____; Expressing disapproval or annoyance</a:t>
            </a:r>
          </a:p>
          <a:p>
            <a:pPr marL="228600" indent="-228600"/>
            <a:r>
              <a:rPr lang="en-US" sz="1100" b="1" dirty="0"/>
              <a:t>39. Instance of pretending to be someone else</a:t>
            </a:r>
            <a:endParaRPr lang="en-US" sz="1100" dirty="0"/>
          </a:p>
          <a:p>
            <a:pPr marL="228600" indent="-228600"/>
            <a:r>
              <a:rPr lang="en-US" sz="1100" b="1" dirty="0"/>
              <a:t>40. Half - ______</a:t>
            </a:r>
          </a:p>
          <a:p>
            <a:pPr marL="228600" indent="-228600"/>
            <a:r>
              <a:rPr lang="en-US" sz="1100" dirty="0"/>
              <a:t>42.Inquire too closely into a person’s private affairs</a:t>
            </a:r>
          </a:p>
          <a:p>
            <a:pPr marL="228600" indent="-228600"/>
            <a:r>
              <a:rPr lang="en-US" sz="1100" b="1" dirty="0"/>
              <a:t>44. Stylish and fashionable</a:t>
            </a:r>
          </a:p>
          <a:p>
            <a:pPr marL="228600" indent="-228600"/>
            <a:r>
              <a:rPr lang="en-US" sz="1100" dirty="0"/>
              <a:t>48. Large, unruly crowd</a:t>
            </a:r>
          </a:p>
          <a:p>
            <a:pPr marL="228600" indent="-228600"/>
            <a:r>
              <a:rPr lang="en-US" sz="1100" b="1" dirty="0"/>
              <a:t>49. ____ - faced</a:t>
            </a:r>
          </a:p>
          <a:p>
            <a:pPr marL="228600" indent="-228600"/>
            <a:r>
              <a:rPr lang="en-US" sz="1100" dirty="0"/>
              <a:t>52. Inflict harm in return for an injury or wrong done to another</a:t>
            </a:r>
          </a:p>
          <a:p>
            <a:pPr marL="228600" indent="-228600"/>
            <a:r>
              <a:rPr lang="en-US" sz="1100" dirty="0"/>
              <a:t>55. Mistaken belief based on unsound argument</a:t>
            </a:r>
          </a:p>
          <a:p>
            <a:pPr marL="228600" indent="-228600"/>
            <a:r>
              <a:rPr lang="en-US" sz="1100" b="1" dirty="0"/>
              <a:t>56. Place where weapons are kept</a:t>
            </a:r>
          </a:p>
          <a:p>
            <a:pPr marL="228600" indent="-228600"/>
            <a:r>
              <a:rPr lang="en-US" sz="1100" dirty="0"/>
              <a:t>58. Required at a certain time</a:t>
            </a:r>
          </a:p>
          <a:p>
            <a:pPr marL="228600" indent="-228600"/>
            <a:r>
              <a:rPr lang="en-US" sz="1100" dirty="0"/>
              <a:t>61. Tier; quantity covering a surface</a:t>
            </a:r>
          </a:p>
          <a:p>
            <a:pPr marL="228600" indent="-228600"/>
            <a:r>
              <a:rPr lang="en-US" sz="1100" dirty="0"/>
              <a:t>62. Thick piece of soft material used to absorb liquids</a:t>
            </a:r>
          </a:p>
          <a:p>
            <a:pPr marL="228600" indent="-228600"/>
            <a:r>
              <a:rPr lang="en-US" sz="1100" dirty="0"/>
              <a:t>63. Function assumed by a person in a particular situation</a:t>
            </a:r>
          </a:p>
          <a:p>
            <a:pPr marL="228600" indent="-228600"/>
            <a:r>
              <a:rPr lang="en-US" sz="1100" dirty="0"/>
              <a:t>64. Arm or leg of a person</a:t>
            </a:r>
          </a:p>
          <a:p>
            <a:pPr marL="228600" indent="-228600"/>
            <a:r>
              <a:rPr lang="en-US" sz="1100" b="1" dirty="0"/>
              <a:t>66. ___ - room</a:t>
            </a:r>
          </a:p>
          <a:p>
            <a:pPr marL="228600" indent="-228600"/>
            <a:endParaRPr lang="en-US" sz="1100" dirty="0"/>
          </a:p>
        </p:txBody>
      </p:sp>
    </p:spTree>
    <p:extLst>
      <p:ext uri="{BB962C8B-B14F-4D97-AF65-F5344CB8AC3E}">
        <p14:creationId xmlns:p14="http://schemas.microsoft.com/office/powerpoint/2010/main" val="133864426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10" name="Table 309">
            <a:extLst>
              <a:ext uri="{FF2B5EF4-FFF2-40B4-BE49-F238E27FC236}">
                <a16:creationId xmlns:a16="http://schemas.microsoft.com/office/drawing/2014/main" id="{284EF95D-C7ED-451F-92AF-454F609BA1C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38554730"/>
              </p:ext>
            </p:extLst>
          </p:nvPr>
        </p:nvGraphicFramePr>
        <p:xfrm>
          <a:off x="1024128" y="784796"/>
          <a:ext cx="5266944" cy="7242048"/>
        </p:xfrm>
        <a:graphic>
          <a:graphicData uri="http://schemas.openxmlformats.org/drawingml/2006/table">
            <a:tbl>
              <a:tblPr/>
              <a:tblGrid>
                <a:gridCol w="3291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1453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383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F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M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F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G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Y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Q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M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Y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B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B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H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M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W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G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M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K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B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Y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V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B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M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X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Z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M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G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M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G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G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V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H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J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Y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M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F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B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B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H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H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F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K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H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G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H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M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K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M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G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Y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G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W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K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G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B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H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F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G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B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G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</a:tbl>
          </a:graphicData>
        </a:graphic>
      </p:graphicFrame>
      <p:graphicFrame>
        <p:nvGraphicFramePr>
          <p:cNvPr id="291" name="Table 290">
            <a:extLst>
              <a:ext uri="{FF2B5EF4-FFF2-40B4-BE49-F238E27FC236}">
                <a16:creationId xmlns:a16="http://schemas.microsoft.com/office/drawing/2014/main" id="{566C4D9D-CAFD-48DC-925F-050E42B51C4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8471271"/>
              </p:ext>
            </p:extLst>
          </p:nvPr>
        </p:nvGraphicFramePr>
        <p:xfrm>
          <a:off x="1612853" y="8754508"/>
          <a:ext cx="4114800" cy="768096"/>
        </p:xfrm>
        <a:graphic>
          <a:graphicData uri="http://schemas.openxmlformats.org/drawingml/2006/table">
            <a:tbl>
              <a:tblPr/>
              <a:tblGrid>
                <a:gridCol w="228600">
                  <a:extLst>
                    <a:ext uri="{9D8B030D-6E8A-4147-A177-3AD203B41FA5}">
                      <a16:colId xmlns:a16="http://schemas.microsoft.com/office/drawing/2014/main" val="1879240511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933616308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3441769955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4258420458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292153726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13771862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343973643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2680585142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2780261677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1711500083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2630768293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2118180171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4107888826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2524278930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218476176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4119696901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1984607054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4178237279"/>
                    </a:ext>
                  </a:extLst>
                </a:gridCol>
              </a:tblGrid>
              <a:tr h="256032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I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2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M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2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F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R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I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2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H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2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2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6032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M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2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E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X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P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N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I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O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N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2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M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6032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I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I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L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U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I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O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N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2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O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U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2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2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2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78027086"/>
                  </a:ext>
                </a:extLst>
              </a:tr>
            </a:tbl>
          </a:graphicData>
        </a:graphic>
      </p:graphicFrame>
      <p:sp>
        <p:nvSpPr>
          <p:cNvPr id="275" name="TextBox 274">
            <a:extLst>
              <a:ext uri="{FF2B5EF4-FFF2-40B4-BE49-F238E27FC236}">
                <a16:creationId xmlns:a16="http://schemas.microsoft.com/office/drawing/2014/main" id="{68B34266-9A7C-4EED-90CE-0E5E0E097532}"/>
              </a:ext>
            </a:extLst>
          </p:cNvPr>
          <p:cNvSpPr txBox="1"/>
          <p:nvPr/>
        </p:nvSpPr>
        <p:spPr>
          <a:xfrm>
            <a:off x="3737167" y="246329"/>
            <a:ext cx="3450359" cy="377757"/>
          </a:xfrm>
          <a:prstGeom prst="rect">
            <a:avLst/>
          </a:prstGeom>
          <a:noFill/>
        </p:spPr>
        <p:txBody>
          <a:bodyPr wrap="none" lIns="99786" tIns="49892" rIns="99786" bIns="49892" rtlCol="0">
            <a:spAutoFit/>
          </a:bodyPr>
          <a:lstStyle/>
          <a:p>
            <a:r>
              <a:rPr lang="en-US" sz="1800" b="1" dirty="0" err="1"/>
              <a:t>Reigate</a:t>
            </a:r>
            <a:r>
              <a:rPr lang="en-US" sz="1800" b="1" dirty="0"/>
              <a:t> Squire (Puzzle) (Puzzle #1)</a:t>
            </a:r>
            <a:endParaRPr lang="en-US" sz="1800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CEA96A2-E6A1-4F3E-95D2-5989B5FD21C8}"/>
              </a:ext>
            </a:extLst>
          </p:cNvPr>
          <p:cNvGrpSpPr/>
          <p:nvPr/>
        </p:nvGrpSpPr>
        <p:grpSpPr>
          <a:xfrm>
            <a:off x="1023429" y="784796"/>
            <a:ext cx="5275215" cy="7244972"/>
            <a:chOff x="1829035" y="1292796"/>
            <a:chExt cx="5275215" cy="724497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D6E5BFD2-CDFF-4383-878F-141B5195694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2340" y="820718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51C7936F-A3BE-48C8-A15F-7C528772200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10000" y="820718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BF2CA3DF-CFE6-4809-ABF9-AFF16C23992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43577" y="821099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A51B804A-8D50-4F23-A543-AA9916B1A5A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71237" y="821099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13CE1C8A-A1DF-47FB-AB19-9113FCDD6B5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7194" y="821099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483D1A5D-5BC8-46C0-9056-0EE9B57E9A9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30771" y="821480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E502A345-F28F-476D-A114-DC561A4426B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58431" y="821480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80AD6AE1-8864-4F33-AFB5-D838707D6D9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76638" y="755186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C936AEBA-81C9-4AB4-8ED4-BCF5C0EBF0D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76638" y="722284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id="{29940DB8-55B8-45C8-A2D4-AFF002A98D2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76638" y="689790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1892CED8-11AE-4C6B-8E70-A65E321F032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76638" y="656888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310CEBCB-E6E9-474E-9CA5-C9909FD9A01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76638" y="624307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9F892732-088C-49EC-9B03-96B4134B46F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76638" y="591405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" name="Picture 21">
              <a:extLst>
                <a:ext uri="{FF2B5EF4-FFF2-40B4-BE49-F238E27FC236}">
                  <a16:creationId xmlns:a16="http://schemas.microsoft.com/office/drawing/2014/main" id="{0AFA9997-200C-41E2-B877-CB566589380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30571" y="787952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3D58C888-E75A-4C57-850E-ACB44E7119C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58231" y="787952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4" name="Picture 23">
              <a:extLst>
                <a:ext uri="{FF2B5EF4-FFF2-40B4-BE49-F238E27FC236}">
                  <a16:creationId xmlns:a16="http://schemas.microsoft.com/office/drawing/2014/main" id="{D3288722-2C44-4F1C-A3D0-8B8856B1F84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91808" y="788333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5" name="Picture 24">
              <a:extLst>
                <a:ext uri="{FF2B5EF4-FFF2-40B4-BE49-F238E27FC236}">
                  <a16:creationId xmlns:a16="http://schemas.microsoft.com/office/drawing/2014/main" id="{1FBA065D-AD87-484A-925E-7835409BD5F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11848" y="788333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304319EB-4BE2-416B-91AA-1EA7D213531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37805" y="788333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7" name="Picture 26">
              <a:extLst>
                <a:ext uri="{FF2B5EF4-FFF2-40B4-BE49-F238E27FC236}">
                  <a16:creationId xmlns:a16="http://schemas.microsoft.com/office/drawing/2014/main" id="{44EE4E2D-DC3B-456F-80B8-8A50B22427E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71382" y="788714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" name="Picture 27">
              <a:extLst>
                <a:ext uri="{FF2B5EF4-FFF2-40B4-BE49-F238E27FC236}">
                  <a16:creationId xmlns:a16="http://schemas.microsoft.com/office/drawing/2014/main" id="{12437E34-8998-47D2-B1FF-357AFBDB997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9768" y="787952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9" name="Picture 28">
              <a:extLst>
                <a:ext uri="{FF2B5EF4-FFF2-40B4-BE49-F238E27FC236}">
                  <a16:creationId xmlns:a16="http://schemas.microsoft.com/office/drawing/2014/main" id="{28D5DCE8-12BF-4698-AF2D-C6E69A541C8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27428" y="787952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CE62B21C-C4C8-4F11-BBE0-A20064A327F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53385" y="788333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1" name="Picture 30">
              <a:extLst>
                <a:ext uri="{FF2B5EF4-FFF2-40B4-BE49-F238E27FC236}">
                  <a16:creationId xmlns:a16="http://schemas.microsoft.com/office/drawing/2014/main" id="{B322661C-E224-4F4F-B293-5BBEB76076C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1045" y="788333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2" name="Picture 31">
              <a:extLst>
                <a:ext uri="{FF2B5EF4-FFF2-40B4-BE49-F238E27FC236}">
                  <a16:creationId xmlns:a16="http://schemas.microsoft.com/office/drawing/2014/main" id="{0DA34BBB-DA53-45E3-96A9-089DA5BF9CE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14622" y="788333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3" name="Picture 32">
              <a:extLst>
                <a:ext uri="{FF2B5EF4-FFF2-40B4-BE49-F238E27FC236}">
                  <a16:creationId xmlns:a16="http://schemas.microsoft.com/office/drawing/2014/main" id="{A4F1BD47-7904-4E59-BD6B-DBA3D2159BC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48199" y="788714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011873C5-6489-4EF7-B768-204F641594C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75859" y="788714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5" name="Picture 34">
              <a:extLst>
                <a:ext uri="{FF2B5EF4-FFF2-40B4-BE49-F238E27FC236}">
                  <a16:creationId xmlns:a16="http://schemas.microsoft.com/office/drawing/2014/main" id="{CA0A7828-7825-42D9-82F5-182380E9868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116" y="721752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6" name="Picture 35">
              <a:extLst>
                <a:ext uri="{FF2B5EF4-FFF2-40B4-BE49-F238E27FC236}">
                  <a16:creationId xmlns:a16="http://schemas.microsoft.com/office/drawing/2014/main" id="{AB5AED01-F6E3-4C51-9BF4-AB66D2D76E9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116" y="688850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7" name="Picture 36">
              <a:extLst>
                <a:ext uri="{FF2B5EF4-FFF2-40B4-BE49-F238E27FC236}">
                  <a16:creationId xmlns:a16="http://schemas.microsoft.com/office/drawing/2014/main" id="{80CF261C-BA87-4CD5-9758-B3143012771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116" y="656355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8" name="Picture 37">
              <a:extLst>
                <a:ext uri="{FF2B5EF4-FFF2-40B4-BE49-F238E27FC236}">
                  <a16:creationId xmlns:a16="http://schemas.microsoft.com/office/drawing/2014/main" id="{626C68D9-0A97-4D33-B4D1-3185A74936B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116" y="623454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9" name="Picture 38">
              <a:extLst>
                <a:ext uri="{FF2B5EF4-FFF2-40B4-BE49-F238E27FC236}">
                  <a16:creationId xmlns:a16="http://schemas.microsoft.com/office/drawing/2014/main" id="{712BA849-0F29-4105-BDAE-B7825E8EEB0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116" y="590873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0" name="Picture 39">
              <a:extLst>
                <a:ext uri="{FF2B5EF4-FFF2-40B4-BE49-F238E27FC236}">
                  <a16:creationId xmlns:a16="http://schemas.microsoft.com/office/drawing/2014/main" id="{F17FEA2A-CEE2-48EF-A8E0-5C6BDB0C3EE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116" y="557971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1" name="Picture 40">
              <a:extLst>
                <a:ext uri="{FF2B5EF4-FFF2-40B4-BE49-F238E27FC236}">
                  <a16:creationId xmlns:a16="http://schemas.microsoft.com/office/drawing/2014/main" id="{77F8AF66-BB38-4FDD-B490-80A6BA4BA7E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03594" y="689748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2" name="Picture 41">
              <a:extLst>
                <a:ext uri="{FF2B5EF4-FFF2-40B4-BE49-F238E27FC236}">
                  <a16:creationId xmlns:a16="http://schemas.microsoft.com/office/drawing/2014/main" id="{9E0577D2-2888-430B-B439-50DDF80BBDA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03594" y="656846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5E9C2CA5-0D85-482D-95CB-37A63D04AE8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03594" y="624351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4" name="Picture 43">
              <a:extLst>
                <a:ext uri="{FF2B5EF4-FFF2-40B4-BE49-F238E27FC236}">
                  <a16:creationId xmlns:a16="http://schemas.microsoft.com/office/drawing/2014/main" id="{05454A35-71BC-4F9F-A4FE-700C957F298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03594" y="591450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5" name="Picture 44">
              <a:extLst>
                <a:ext uri="{FF2B5EF4-FFF2-40B4-BE49-F238E27FC236}">
                  <a16:creationId xmlns:a16="http://schemas.microsoft.com/office/drawing/2014/main" id="{131C01D4-D0C2-4E2C-B182-B5A523620FA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09800" y="4919097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6" name="Picture 45">
              <a:extLst>
                <a:ext uri="{FF2B5EF4-FFF2-40B4-BE49-F238E27FC236}">
                  <a16:creationId xmlns:a16="http://schemas.microsoft.com/office/drawing/2014/main" id="{BEAEC347-12CB-4F54-8BF3-6232B8D50E0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7460" y="4919097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7" name="Picture 46">
              <a:extLst>
                <a:ext uri="{FF2B5EF4-FFF2-40B4-BE49-F238E27FC236}">
                  <a16:creationId xmlns:a16="http://schemas.microsoft.com/office/drawing/2014/main" id="{F5352B8D-1D8B-4DCD-AA26-61630CAB99C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63417" y="4922907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8" name="Picture 47">
              <a:extLst>
                <a:ext uri="{FF2B5EF4-FFF2-40B4-BE49-F238E27FC236}">
                  <a16:creationId xmlns:a16="http://schemas.microsoft.com/office/drawing/2014/main" id="{6E5E9B5D-F508-4A61-A5E6-C79D32923C4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1077" y="4922907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Picture 48">
              <a:extLst>
                <a:ext uri="{FF2B5EF4-FFF2-40B4-BE49-F238E27FC236}">
                  <a16:creationId xmlns:a16="http://schemas.microsoft.com/office/drawing/2014/main" id="{A86DBB07-75B1-4D75-9A59-E31CBD20196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24654" y="4922907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0" name="Picture 49">
              <a:extLst>
                <a:ext uri="{FF2B5EF4-FFF2-40B4-BE49-F238E27FC236}">
                  <a16:creationId xmlns:a16="http://schemas.microsoft.com/office/drawing/2014/main" id="{A4CDBC89-1462-46B8-9DC2-A51EFE72392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58231" y="4919097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Picture 50">
              <a:extLst>
                <a:ext uri="{FF2B5EF4-FFF2-40B4-BE49-F238E27FC236}">
                  <a16:creationId xmlns:a16="http://schemas.microsoft.com/office/drawing/2014/main" id="{2A1ACD8B-97FF-4076-A0DC-35D1C818FD0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85891" y="4919097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2" name="Picture 51">
              <a:extLst>
                <a:ext uri="{FF2B5EF4-FFF2-40B4-BE49-F238E27FC236}">
                  <a16:creationId xmlns:a16="http://schemas.microsoft.com/office/drawing/2014/main" id="{663939F9-AA23-4C55-9C60-686975B4815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06539" y="4922907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3" name="Picture 52">
              <a:extLst>
                <a:ext uri="{FF2B5EF4-FFF2-40B4-BE49-F238E27FC236}">
                  <a16:creationId xmlns:a16="http://schemas.microsoft.com/office/drawing/2014/main" id="{7691B205-CEEC-49D6-905A-E31E09A26B4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116" y="4919097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4" name="Picture 53">
              <a:extLst>
                <a:ext uri="{FF2B5EF4-FFF2-40B4-BE49-F238E27FC236}">
                  <a16:creationId xmlns:a16="http://schemas.microsoft.com/office/drawing/2014/main" id="{692C8A59-6F5A-47CB-B616-79C6CB07114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67776" y="4919097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5" name="Picture 54">
              <a:extLst>
                <a:ext uri="{FF2B5EF4-FFF2-40B4-BE49-F238E27FC236}">
                  <a16:creationId xmlns:a16="http://schemas.microsoft.com/office/drawing/2014/main" id="{FDD98D8E-9EAC-4119-86CF-7A4D719E342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09800" y="5246757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6" name="Picture 55">
              <a:extLst>
                <a:ext uri="{FF2B5EF4-FFF2-40B4-BE49-F238E27FC236}">
                  <a16:creationId xmlns:a16="http://schemas.microsoft.com/office/drawing/2014/main" id="{A673BDC9-6A1D-4ED8-8B03-26D274B69A5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7460" y="5246757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7" name="Picture 56">
              <a:extLst>
                <a:ext uri="{FF2B5EF4-FFF2-40B4-BE49-F238E27FC236}">
                  <a16:creationId xmlns:a16="http://schemas.microsoft.com/office/drawing/2014/main" id="{DF4A0B0E-605B-4728-B74A-74E955F3B8F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63417" y="5250567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8" name="Picture 57">
              <a:extLst>
                <a:ext uri="{FF2B5EF4-FFF2-40B4-BE49-F238E27FC236}">
                  <a16:creationId xmlns:a16="http://schemas.microsoft.com/office/drawing/2014/main" id="{C44306E4-0EDD-4DF6-81AA-2556E44C091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1077" y="5250567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9" name="Picture 58">
              <a:extLst>
                <a:ext uri="{FF2B5EF4-FFF2-40B4-BE49-F238E27FC236}">
                  <a16:creationId xmlns:a16="http://schemas.microsoft.com/office/drawing/2014/main" id="{3AA399D8-717F-467A-BEE8-0FE224D2FCA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24654" y="5250567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0" name="Picture 59">
              <a:extLst>
                <a:ext uri="{FF2B5EF4-FFF2-40B4-BE49-F238E27FC236}">
                  <a16:creationId xmlns:a16="http://schemas.microsoft.com/office/drawing/2014/main" id="{BC5AC72D-971D-43B4-9537-C592BEEA36A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58231" y="5246757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1" name="Picture 60">
              <a:extLst>
                <a:ext uri="{FF2B5EF4-FFF2-40B4-BE49-F238E27FC236}">
                  <a16:creationId xmlns:a16="http://schemas.microsoft.com/office/drawing/2014/main" id="{2B73D60C-1AA1-4D1C-AD96-EF38E437BB6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26647" y="589975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2" name="Picture 61">
              <a:extLst>
                <a:ext uri="{FF2B5EF4-FFF2-40B4-BE49-F238E27FC236}">
                  <a16:creationId xmlns:a16="http://schemas.microsoft.com/office/drawing/2014/main" id="{07807B22-C339-455F-9DDB-DF6073F3673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52604" y="590356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3" name="Picture 62">
              <a:extLst>
                <a:ext uri="{FF2B5EF4-FFF2-40B4-BE49-F238E27FC236}">
                  <a16:creationId xmlns:a16="http://schemas.microsoft.com/office/drawing/2014/main" id="{3E591CE3-A43B-4F24-A444-973BC1492DD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0264" y="590356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Picture 63">
              <a:extLst>
                <a:ext uri="{FF2B5EF4-FFF2-40B4-BE49-F238E27FC236}">
                  <a16:creationId xmlns:a16="http://schemas.microsoft.com/office/drawing/2014/main" id="{7CD57C4D-04E0-41D8-ABD2-7CB09CC67DF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13841" y="590356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775FB263-7016-4483-A2EF-A1AACB8AACF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47418" y="589975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Picture 65">
              <a:extLst>
                <a:ext uri="{FF2B5EF4-FFF2-40B4-BE49-F238E27FC236}">
                  <a16:creationId xmlns:a16="http://schemas.microsoft.com/office/drawing/2014/main" id="{E530380A-45E9-4F0D-A84D-BB206C206E9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75078" y="589975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Picture 66">
              <a:extLst>
                <a:ext uri="{FF2B5EF4-FFF2-40B4-BE49-F238E27FC236}">
                  <a16:creationId xmlns:a16="http://schemas.microsoft.com/office/drawing/2014/main" id="{ED651839-CA31-4DB8-A24E-1C3EC45457E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5726" y="590356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Picture 67">
              <a:extLst>
                <a:ext uri="{FF2B5EF4-FFF2-40B4-BE49-F238E27FC236}">
                  <a16:creationId xmlns:a16="http://schemas.microsoft.com/office/drawing/2014/main" id="{DDB57EB9-D6EA-4A1F-AA9D-B9AC1030AEA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29303" y="589975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9" name="Picture 68">
              <a:extLst>
                <a:ext uri="{FF2B5EF4-FFF2-40B4-BE49-F238E27FC236}">
                  <a16:creationId xmlns:a16="http://schemas.microsoft.com/office/drawing/2014/main" id="{C812EDF5-96D3-4A1E-817D-4A055A6B267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56963" y="589975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0" name="Picture 69">
              <a:extLst>
                <a:ext uri="{FF2B5EF4-FFF2-40B4-BE49-F238E27FC236}">
                  <a16:creationId xmlns:a16="http://schemas.microsoft.com/office/drawing/2014/main" id="{9A7E6A4F-D858-49ED-9A6F-66CAE5A2D9A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64488" y="294584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1" name="Picture 70">
              <a:extLst>
                <a:ext uri="{FF2B5EF4-FFF2-40B4-BE49-F238E27FC236}">
                  <a16:creationId xmlns:a16="http://schemas.microsoft.com/office/drawing/2014/main" id="{6996CEBE-55A0-4BF5-9855-01BEE62A00D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64488" y="261682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2" name="Picture 71">
              <a:extLst>
                <a:ext uri="{FF2B5EF4-FFF2-40B4-BE49-F238E27FC236}">
                  <a16:creationId xmlns:a16="http://schemas.microsoft.com/office/drawing/2014/main" id="{55FF4A4C-86EA-43B1-8896-713B299D1F7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64488" y="229188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3" name="Picture 72">
              <a:extLst>
                <a:ext uri="{FF2B5EF4-FFF2-40B4-BE49-F238E27FC236}">
                  <a16:creationId xmlns:a16="http://schemas.microsoft.com/office/drawing/2014/main" id="{7B661602-5658-4B02-9103-EE19F5D9458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64488" y="195524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4" name="Picture 73">
              <a:extLst>
                <a:ext uri="{FF2B5EF4-FFF2-40B4-BE49-F238E27FC236}">
                  <a16:creationId xmlns:a16="http://schemas.microsoft.com/office/drawing/2014/main" id="{A5917100-5EC5-450B-A13C-208ABCF203E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64488" y="162943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5" name="Picture 74">
              <a:extLst>
                <a:ext uri="{FF2B5EF4-FFF2-40B4-BE49-F238E27FC236}">
                  <a16:creationId xmlns:a16="http://schemas.microsoft.com/office/drawing/2014/main" id="{642668CA-1594-4838-8B3F-9FDA398CDF2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64488" y="130041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6" name="Picture 75">
              <a:extLst>
                <a:ext uri="{FF2B5EF4-FFF2-40B4-BE49-F238E27FC236}">
                  <a16:creationId xmlns:a16="http://schemas.microsoft.com/office/drawing/2014/main" id="{ED1BFF0E-6330-4A45-8476-AD3AC5FA4C2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9768" y="294584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7" name="Picture 76">
              <a:extLst>
                <a:ext uri="{FF2B5EF4-FFF2-40B4-BE49-F238E27FC236}">
                  <a16:creationId xmlns:a16="http://schemas.microsoft.com/office/drawing/2014/main" id="{0A36AD09-8920-4958-ABFB-DD6D1ED2147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9768" y="261682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8" name="Picture 77">
              <a:extLst>
                <a:ext uri="{FF2B5EF4-FFF2-40B4-BE49-F238E27FC236}">
                  <a16:creationId xmlns:a16="http://schemas.microsoft.com/office/drawing/2014/main" id="{C0D03322-0B58-4A7C-953D-4392B6C48D8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9768" y="229188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9" name="Picture 78">
              <a:extLst>
                <a:ext uri="{FF2B5EF4-FFF2-40B4-BE49-F238E27FC236}">
                  <a16:creationId xmlns:a16="http://schemas.microsoft.com/office/drawing/2014/main" id="{6D63AE54-C22C-45DB-985A-BFFB6B03A84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9768" y="195524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0" name="Picture 79">
              <a:extLst>
                <a:ext uri="{FF2B5EF4-FFF2-40B4-BE49-F238E27FC236}">
                  <a16:creationId xmlns:a16="http://schemas.microsoft.com/office/drawing/2014/main" id="{F12AF1CA-900B-46C4-B489-1D4A11BFEFE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9768" y="162943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1" name="Picture 80">
              <a:extLst>
                <a:ext uri="{FF2B5EF4-FFF2-40B4-BE49-F238E27FC236}">
                  <a16:creationId xmlns:a16="http://schemas.microsoft.com/office/drawing/2014/main" id="{346EF425-B4E6-4E2A-A386-BE15972593E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9768" y="130041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2" name="Picture 81">
              <a:extLst>
                <a:ext uri="{FF2B5EF4-FFF2-40B4-BE49-F238E27FC236}">
                  <a16:creationId xmlns:a16="http://schemas.microsoft.com/office/drawing/2014/main" id="{A9CE71C6-86BC-4D7C-AFCF-896752137ED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19808" y="261818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3" name="Picture 82">
              <a:extLst>
                <a:ext uri="{FF2B5EF4-FFF2-40B4-BE49-F238E27FC236}">
                  <a16:creationId xmlns:a16="http://schemas.microsoft.com/office/drawing/2014/main" id="{DBD40B03-DCB0-428F-9D9E-6B0164A6FE6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19808" y="229324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4" name="Picture 83">
              <a:extLst>
                <a:ext uri="{FF2B5EF4-FFF2-40B4-BE49-F238E27FC236}">
                  <a16:creationId xmlns:a16="http://schemas.microsoft.com/office/drawing/2014/main" id="{89735553-1440-4795-8CF2-ADE3CE55C6E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19808" y="195660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5" name="Picture 84">
              <a:extLst>
                <a:ext uri="{FF2B5EF4-FFF2-40B4-BE49-F238E27FC236}">
                  <a16:creationId xmlns:a16="http://schemas.microsoft.com/office/drawing/2014/main" id="{A1B6861D-8E3D-4FA6-A439-B60BB3B05FA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19808" y="163079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6" name="Picture 85">
              <a:extLst>
                <a:ext uri="{FF2B5EF4-FFF2-40B4-BE49-F238E27FC236}">
                  <a16:creationId xmlns:a16="http://schemas.microsoft.com/office/drawing/2014/main" id="{D3FB6202-82A1-4494-87FE-6A8DE8DEF16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19808" y="130177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7" name="Picture 86">
              <a:extLst>
                <a:ext uri="{FF2B5EF4-FFF2-40B4-BE49-F238E27FC236}">
                  <a16:creationId xmlns:a16="http://schemas.microsoft.com/office/drawing/2014/main" id="{2D22B240-84EF-42C3-AAB5-35A753E256A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2630" y="129279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8" name="Picture 87">
              <a:extLst>
                <a:ext uri="{FF2B5EF4-FFF2-40B4-BE49-F238E27FC236}">
                  <a16:creationId xmlns:a16="http://schemas.microsoft.com/office/drawing/2014/main" id="{D145552B-449A-4933-B50C-10A39F2F1A6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17910" y="162181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9" name="Picture 88">
              <a:extLst>
                <a:ext uri="{FF2B5EF4-FFF2-40B4-BE49-F238E27FC236}">
                  <a16:creationId xmlns:a16="http://schemas.microsoft.com/office/drawing/2014/main" id="{7A646B7B-03D5-4C10-9B95-1F4C64A722D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7950" y="194898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0" name="Picture 89">
              <a:extLst>
                <a:ext uri="{FF2B5EF4-FFF2-40B4-BE49-F238E27FC236}">
                  <a16:creationId xmlns:a16="http://schemas.microsoft.com/office/drawing/2014/main" id="{48C6EA33-DF43-418A-9D57-5BE24D57DF3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67458" y="2283587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1" name="Picture 90">
              <a:extLst>
                <a:ext uri="{FF2B5EF4-FFF2-40B4-BE49-F238E27FC236}">
                  <a16:creationId xmlns:a16="http://schemas.microsoft.com/office/drawing/2014/main" id="{353D9031-301D-4201-87B5-02273B95A83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02738" y="2612605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2" name="Picture 91">
              <a:extLst>
                <a:ext uri="{FF2B5EF4-FFF2-40B4-BE49-F238E27FC236}">
                  <a16:creationId xmlns:a16="http://schemas.microsoft.com/office/drawing/2014/main" id="{14AAB9BC-A724-4F2D-9DDF-DC39DF09BFE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22778" y="2939773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3" name="Picture 92">
              <a:extLst>
                <a:ext uri="{FF2B5EF4-FFF2-40B4-BE49-F238E27FC236}">
                  <a16:creationId xmlns:a16="http://schemas.microsoft.com/office/drawing/2014/main" id="{A60C24C5-188A-49BE-B991-D708818E551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56818" y="327350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4" name="Picture 93">
              <a:extLst>
                <a:ext uri="{FF2B5EF4-FFF2-40B4-BE49-F238E27FC236}">
                  <a16:creationId xmlns:a16="http://schemas.microsoft.com/office/drawing/2014/main" id="{595F52D8-E8AF-4E47-929A-83E60D618AE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92098" y="360252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5" name="Picture 94">
              <a:extLst>
                <a:ext uri="{FF2B5EF4-FFF2-40B4-BE49-F238E27FC236}">
                  <a16:creationId xmlns:a16="http://schemas.microsoft.com/office/drawing/2014/main" id="{D112E598-65A0-48DC-BE96-1FC5339175C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12138" y="392969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6" name="Picture 95">
              <a:extLst>
                <a:ext uri="{FF2B5EF4-FFF2-40B4-BE49-F238E27FC236}">
                  <a16:creationId xmlns:a16="http://schemas.microsoft.com/office/drawing/2014/main" id="{5C57DC3A-D20F-4AF0-B409-995CE45E934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36946" y="2610375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7" name="Picture 96">
              <a:extLst>
                <a:ext uri="{FF2B5EF4-FFF2-40B4-BE49-F238E27FC236}">
                  <a16:creationId xmlns:a16="http://schemas.microsoft.com/office/drawing/2014/main" id="{C1F5B800-A471-4B26-8EC3-207355872B3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36946" y="2281357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8" name="Picture 97">
              <a:extLst>
                <a:ext uri="{FF2B5EF4-FFF2-40B4-BE49-F238E27FC236}">
                  <a16:creationId xmlns:a16="http://schemas.microsoft.com/office/drawing/2014/main" id="{82A98D45-EA4B-4380-B4D3-0455B7F2293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36946" y="1956413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9" name="Picture 98">
              <a:extLst>
                <a:ext uri="{FF2B5EF4-FFF2-40B4-BE49-F238E27FC236}">
                  <a16:creationId xmlns:a16="http://schemas.microsoft.com/office/drawing/2014/main" id="{D90CC435-584E-4A69-A9CF-5F3A49AAA22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36946" y="1619775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0" name="Picture 99">
              <a:extLst>
                <a:ext uri="{FF2B5EF4-FFF2-40B4-BE49-F238E27FC236}">
                  <a16:creationId xmlns:a16="http://schemas.microsoft.com/office/drawing/2014/main" id="{9834690B-FF87-4C69-890A-49D127EB8FF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36946" y="1293965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1" name="Picture 100">
              <a:extLst>
                <a:ext uri="{FF2B5EF4-FFF2-40B4-BE49-F238E27FC236}">
                  <a16:creationId xmlns:a16="http://schemas.microsoft.com/office/drawing/2014/main" id="{14CC9EB0-E0E4-4BD8-8242-C239028EC4D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36946" y="3928255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2" name="Picture 101">
              <a:extLst>
                <a:ext uri="{FF2B5EF4-FFF2-40B4-BE49-F238E27FC236}">
                  <a16:creationId xmlns:a16="http://schemas.microsoft.com/office/drawing/2014/main" id="{5325DB2C-F065-4323-BB0F-9775A8E3BC4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36946" y="3599237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" name="Picture 102">
              <a:extLst>
                <a:ext uri="{FF2B5EF4-FFF2-40B4-BE49-F238E27FC236}">
                  <a16:creationId xmlns:a16="http://schemas.microsoft.com/office/drawing/2014/main" id="{9948127F-4F7F-4754-A3AA-652F220B0F7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36946" y="3274293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4" name="Picture 103">
              <a:extLst>
                <a:ext uri="{FF2B5EF4-FFF2-40B4-BE49-F238E27FC236}">
                  <a16:creationId xmlns:a16="http://schemas.microsoft.com/office/drawing/2014/main" id="{32418ACE-C991-43FA-9CE8-6A64629A6CA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36946" y="2937655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5" name="Picture 104">
              <a:extLst>
                <a:ext uri="{FF2B5EF4-FFF2-40B4-BE49-F238E27FC236}">
                  <a16:creationId xmlns:a16="http://schemas.microsoft.com/office/drawing/2014/main" id="{2BF81882-958A-4C18-A843-69C1E1D16EC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2148" y="327350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6" name="Picture 105">
              <a:extLst>
                <a:ext uri="{FF2B5EF4-FFF2-40B4-BE49-F238E27FC236}">
                  <a16:creationId xmlns:a16="http://schemas.microsoft.com/office/drawing/2014/main" id="{CC417D99-DA6D-4CB9-82F6-50BA805F9DF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27428" y="294448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7" name="Picture 106">
              <a:extLst>
                <a:ext uri="{FF2B5EF4-FFF2-40B4-BE49-F238E27FC236}">
                  <a16:creationId xmlns:a16="http://schemas.microsoft.com/office/drawing/2014/main" id="{1BBA359A-4CD9-48E1-A63C-F844CA33D46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47468" y="262090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8" name="Picture 107">
              <a:extLst>
                <a:ext uri="{FF2B5EF4-FFF2-40B4-BE49-F238E27FC236}">
                  <a16:creationId xmlns:a16="http://schemas.microsoft.com/office/drawing/2014/main" id="{05060E83-B140-42AC-8939-5347057D19C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64606" y="3601953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9" name="Picture 108">
              <a:extLst>
                <a:ext uri="{FF2B5EF4-FFF2-40B4-BE49-F238E27FC236}">
                  <a16:creationId xmlns:a16="http://schemas.microsoft.com/office/drawing/2014/main" id="{E8D2685F-955B-4D49-95DE-5BA68C737BA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10172" y="196335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0" name="Picture 109">
              <a:extLst>
                <a:ext uri="{FF2B5EF4-FFF2-40B4-BE49-F238E27FC236}">
                  <a16:creationId xmlns:a16="http://schemas.microsoft.com/office/drawing/2014/main" id="{DC75ECFA-5A12-4FAD-A356-46672A52224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7832" y="162671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1" name="Picture 110">
              <a:extLst>
                <a:ext uri="{FF2B5EF4-FFF2-40B4-BE49-F238E27FC236}">
                  <a16:creationId xmlns:a16="http://schemas.microsoft.com/office/drawing/2014/main" id="{D0BCB7DC-270F-47D9-BF8C-D826541FCFF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65492" y="130313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2" name="Picture 111">
              <a:extLst>
                <a:ext uri="{FF2B5EF4-FFF2-40B4-BE49-F238E27FC236}">
                  <a16:creationId xmlns:a16="http://schemas.microsoft.com/office/drawing/2014/main" id="{5A18B40A-8ACF-42B4-B0CB-1168087E6A3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2630" y="2291805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3" name="Picture 112">
              <a:extLst>
                <a:ext uri="{FF2B5EF4-FFF2-40B4-BE49-F238E27FC236}">
                  <a16:creationId xmlns:a16="http://schemas.microsoft.com/office/drawing/2014/main" id="{446F4BD9-BC4D-4527-A608-765024AD04F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64606" y="3920635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4" name="Picture 113">
              <a:extLst>
                <a:ext uri="{FF2B5EF4-FFF2-40B4-BE49-F238E27FC236}">
                  <a16:creationId xmlns:a16="http://schemas.microsoft.com/office/drawing/2014/main" id="{9130BD18-3C24-4F7E-AF07-A4A4B33CBAE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19808" y="326588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5" name="Picture 114">
              <a:extLst>
                <a:ext uri="{FF2B5EF4-FFF2-40B4-BE49-F238E27FC236}">
                  <a16:creationId xmlns:a16="http://schemas.microsoft.com/office/drawing/2014/main" id="{2CF03E6B-EFDF-4472-9C49-49A1C139791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55088" y="293686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6" name="Picture 115">
              <a:extLst>
                <a:ext uri="{FF2B5EF4-FFF2-40B4-BE49-F238E27FC236}">
                  <a16:creationId xmlns:a16="http://schemas.microsoft.com/office/drawing/2014/main" id="{FF1E0F51-9C8F-4140-946C-B8F42DD2BAA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75128" y="261328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7" name="Picture 116">
              <a:extLst>
                <a:ext uri="{FF2B5EF4-FFF2-40B4-BE49-F238E27FC236}">
                  <a16:creationId xmlns:a16="http://schemas.microsoft.com/office/drawing/2014/main" id="{AC29E590-8198-43D9-8AAA-AEDB69ED104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2266" y="3594333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8" name="Picture 117">
              <a:extLst>
                <a:ext uri="{FF2B5EF4-FFF2-40B4-BE49-F238E27FC236}">
                  <a16:creationId xmlns:a16="http://schemas.microsoft.com/office/drawing/2014/main" id="{688AF171-A938-4ED8-BE97-53743763B32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73112" y="162671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9" name="Picture 118">
              <a:extLst>
                <a:ext uri="{FF2B5EF4-FFF2-40B4-BE49-F238E27FC236}">
                  <a16:creationId xmlns:a16="http://schemas.microsoft.com/office/drawing/2014/main" id="{BA4A2191-C18D-48F0-AF8B-A8004225731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3152" y="129551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20" name="Picture 119">
              <a:extLst>
                <a:ext uri="{FF2B5EF4-FFF2-40B4-BE49-F238E27FC236}">
                  <a16:creationId xmlns:a16="http://schemas.microsoft.com/office/drawing/2014/main" id="{189A9149-2F67-4CE3-A958-83FAD8295B2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10290" y="2284185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21" name="Picture 120">
              <a:extLst>
                <a:ext uri="{FF2B5EF4-FFF2-40B4-BE49-F238E27FC236}">
                  <a16:creationId xmlns:a16="http://schemas.microsoft.com/office/drawing/2014/main" id="{D605B44E-8A02-4C1F-BCD0-EAF32FFF584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29250" y="195660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22" name="Picture 121">
              <a:extLst>
                <a:ext uri="{FF2B5EF4-FFF2-40B4-BE49-F238E27FC236}">
                  <a16:creationId xmlns:a16="http://schemas.microsoft.com/office/drawing/2014/main" id="{A2B3AC1F-07E5-4579-BE8C-773412933FC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55906" y="3928255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23" name="Picture 122">
              <a:extLst>
                <a:ext uri="{FF2B5EF4-FFF2-40B4-BE49-F238E27FC236}">
                  <a16:creationId xmlns:a16="http://schemas.microsoft.com/office/drawing/2014/main" id="{491F34B1-0CA4-4DB8-A9FF-1021FF9E267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11108" y="327350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24" name="Picture 123">
              <a:extLst>
                <a:ext uri="{FF2B5EF4-FFF2-40B4-BE49-F238E27FC236}">
                  <a16:creationId xmlns:a16="http://schemas.microsoft.com/office/drawing/2014/main" id="{CC5313AD-3DAB-44D9-BEC3-AE728A5145A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46388" y="294448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25" name="Picture 124">
              <a:extLst>
                <a:ext uri="{FF2B5EF4-FFF2-40B4-BE49-F238E27FC236}">
                  <a16:creationId xmlns:a16="http://schemas.microsoft.com/office/drawing/2014/main" id="{2BC9D335-D160-443F-A24B-17A95CCA333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66428" y="262090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26" name="Picture 125">
              <a:extLst>
                <a:ext uri="{FF2B5EF4-FFF2-40B4-BE49-F238E27FC236}">
                  <a16:creationId xmlns:a16="http://schemas.microsoft.com/office/drawing/2014/main" id="{03921596-18BB-4B1C-87D5-1E0300C7073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3566" y="3601953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27" name="Picture 126">
              <a:extLst>
                <a:ext uri="{FF2B5EF4-FFF2-40B4-BE49-F238E27FC236}">
                  <a16:creationId xmlns:a16="http://schemas.microsoft.com/office/drawing/2014/main" id="{FEC84165-E57B-43A0-867B-33174401339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64412" y="163433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28" name="Picture 127">
              <a:extLst>
                <a:ext uri="{FF2B5EF4-FFF2-40B4-BE49-F238E27FC236}">
                  <a16:creationId xmlns:a16="http://schemas.microsoft.com/office/drawing/2014/main" id="{761D838B-C88E-49B7-A5B8-8861BE606EF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84452" y="130313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29" name="Picture 128">
              <a:extLst>
                <a:ext uri="{FF2B5EF4-FFF2-40B4-BE49-F238E27FC236}">
                  <a16:creationId xmlns:a16="http://schemas.microsoft.com/office/drawing/2014/main" id="{753A1A78-DE01-4298-B0D6-B292A38CC52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01590" y="2291805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30" name="Picture 129">
              <a:extLst>
                <a:ext uri="{FF2B5EF4-FFF2-40B4-BE49-F238E27FC236}">
                  <a16:creationId xmlns:a16="http://schemas.microsoft.com/office/drawing/2014/main" id="{57785B2F-4DE1-4FDC-A99C-A8A1CAA0004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36946" y="5239009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31" name="Picture 130">
              <a:extLst>
                <a:ext uri="{FF2B5EF4-FFF2-40B4-BE49-F238E27FC236}">
                  <a16:creationId xmlns:a16="http://schemas.microsoft.com/office/drawing/2014/main" id="{91D3DE53-FAE5-4E57-A7AE-EFCA9895DAD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2148" y="458425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32" name="Picture 131">
              <a:extLst>
                <a:ext uri="{FF2B5EF4-FFF2-40B4-BE49-F238E27FC236}">
                  <a16:creationId xmlns:a16="http://schemas.microsoft.com/office/drawing/2014/main" id="{9195F7DB-26D4-481D-AD6C-BF84FE61D07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27428" y="425524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33" name="Picture 132">
              <a:extLst>
                <a:ext uri="{FF2B5EF4-FFF2-40B4-BE49-F238E27FC236}">
                  <a16:creationId xmlns:a16="http://schemas.microsoft.com/office/drawing/2014/main" id="{8197C779-7873-401E-B36B-8DF0DB98F16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64606" y="4912707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34" name="Picture 133">
              <a:extLst>
                <a:ext uri="{FF2B5EF4-FFF2-40B4-BE49-F238E27FC236}">
                  <a16:creationId xmlns:a16="http://schemas.microsoft.com/office/drawing/2014/main" id="{6E048ECE-90BC-4DF6-B7D6-E5202F033EC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56936" y="195660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35" name="Picture 134">
              <a:extLst>
                <a:ext uri="{FF2B5EF4-FFF2-40B4-BE49-F238E27FC236}">
                  <a16:creationId xmlns:a16="http://schemas.microsoft.com/office/drawing/2014/main" id="{9999904A-6F09-4356-8453-0C2194F2D17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92098" y="163433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36" name="Picture 135">
              <a:extLst>
                <a:ext uri="{FF2B5EF4-FFF2-40B4-BE49-F238E27FC236}">
                  <a16:creationId xmlns:a16="http://schemas.microsoft.com/office/drawing/2014/main" id="{1FC7FCFE-7F56-49EC-A897-9A5769BB983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12138" y="130313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37" name="Picture 136">
              <a:extLst>
                <a:ext uri="{FF2B5EF4-FFF2-40B4-BE49-F238E27FC236}">
                  <a16:creationId xmlns:a16="http://schemas.microsoft.com/office/drawing/2014/main" id="{D95A4273-545A-41EB-BA93-4FDB67C3F0D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29276" y="2291805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38" name="Picture 137">
              <a:extLst>
                <a:ext uri="{FF2B5EF4-FFF2-40B4-BE49-F238E27FC236}">
                  <a16:creationId xmlns:a16="http://schemas.microsoft.com/office/drawing/2014/main" id="{FB587DFF-3DA0-4536-A11E-49F9E553AE6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55788" y="4263283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39" name="Picture 138">
              <a:extLst>
                <a:ext uri="{FF2B5EF4-FFF2-40B4-BE49-F238E27FC236}">
                  <a16:creationId xmlns:a16="http://schemas.microsoft.com/office/drawing/2014/main" id="{AA26F860-EB27-4286-97DA-09B1F78ADD4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10990" y="360091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40" name="Picture 139">
              <a:extLst>
                <a:ext uri="{FF2B5EF4-FFF2-40B4-BE49-F238E27FC236}">
                  <a16:creationId xmlns:a16="http://schemas.microsoft.com/office/drawing/2014/main" id="{4B4BBDD3-E943-43DD-9288-9C753762E26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46270" y="327189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41" name="Picture 140">
              <a:extLst>
                <a:ext uri="{FF2B5EF4-FFF2-40B4-BE49-F238E27FC236}">
                  <a16:creationId xmlns:a16="http://schemas.microsoft.com/office/drawing/2014/main" id="{B6674D37-21D7-420E-B9AD-8907A02978D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66310" y="294830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42" name="Picture 141">
              <a:extLst>
                <a:ext uri="{FF2B5EF4-FFF2-40B4-BE49-F238E27FC236}">
                  <a16:creationId xmlns:a16="http://schemas.microsoft.com/office/drawing/2014/main" id="{DD00E76B-2A37-4031-8025-1E9597A63F0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3448" y="3929361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43" name="Picture 142">
              <a:extLst>
                <a:ext uri="{FF2B5EF4-FFF2-40B4-BE49-F238E27FC236}">
                  <a16:creationId xmlns:a16="http://schemas.microsoft.com/office/drawing/2014/main" id="{579C0182-08E4-4D89-9D5C-50349243E52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2030" y="491166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44" name="Picture 143">
              <a:extLst>
                <a:ext uri="{FF2B5EF4-FFF2-40B4-BE49-F238E27FC236}">
                  <a16:creationId xmlns:a16="http://schemas.microsoft.com/office/drawing/2014/main" id="{9690C7C6-CDD2-4C79-8370-DC8031146E8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27310" y="459026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45" name="Picture 144">
              <a:extLst>
                <a:ext uri="{FF2B5EF4-FFF2-40B4-BE49-F238E27FC236}">
                  <a16:creationId xmlns:a16="http://schemas.microsoft.com/office/drawing/2014/main" id="{6321C36C-8DC8-4E1A-9B7F-E4EA823DFF3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64488" y="5240115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46" name="Picture 145">
              <a:extLst>
                <a:ext uri="{FF2B5EF4-FFF2-40B4-BE49-F238E27FC236}">
                  <a16:creationId xmlns:a16="http://schemas.microsoft.com/office/drawing/2014/main" id="{AC73ED9E-22F5-45FA-8336-294C708998C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73284" y="194898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47" name="Picture 146">
              <a:extLst>
                <a:ext uri="{FF2B5EF4-FFF2-40B4-BE49-F238E27FC236}">
                  <a16:creationId xmlns:a16="http://schemas.microsoft.com/office/drawing/2014/main" id="{03954200-0408-4443-AB9B-B93C4E84781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55142" y="326588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48" name="Picture 147">
              <a:extLst>
                <a:ext uri="{FF2B5EF4-FFF2-40B4-BE49-F238E27FC236}">
                  <a16:creationId xmlns:a16="http://schemas.microsoft.com/office/drawing/2014/main" id="{9C53CC69-E964-4443-BACB-D3DD30C7AEB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90422" y="294448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49" name="Picture 148">
              <a:extLst>
                <a:ext uri="{FF2B5EF4-FFF2-40B4-BE49-F238E27FC236}">
                  <a16:creationId xmlns:a16="http://schemas.microsoft.com/office/drawing/2014/main" id="{17AACAD0-C0D1-4078-9828-106B41284E1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10462" y="261328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0" name="Picture 149">
              <a:extLst>
                <a:ext uri="{FF2B5EF4-FFF2-40B4-BE49-F238E27FC236}">
                  <a16:creationId xmlns:a16="http://schemas.microsoft.com/office/drawing/2014/main" id="{C2B7F4B2-13FD-4BE2-BCF0-CFB397C60E5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27600" y="3594333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1" name="Picture 150">
              <a:extLst>
                <a:ext uri="{FF2B5EF4-FFF2-40B4-BE49-F238E27FC236}">
                  <a16:creationId xmlns:a16="http://schemas.microsoft.com/office/drawing/2014/main" id="{C5E2FA4E-4726-421F-9DE1-DA8B863BACA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45624" y="2284185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2" name="Picture 151">
              <a:extLst>
                <a:ext uri="{FF2B5EF4-FFF2-40B4-BE49-F238E27FC236}">
                  <a16:creationId xmlns:a16="http://schemas.microsoft.com/office/drawing/2014/main" id="{2A0159E6-5D4B-4D19-908D-18741849687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39300" y="261763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3" name="Picture 152">
              <a:extLst>
                <a:ext uri="{FF2B5EF4-FFF2-40B4-BE49-F238E27FC236}">
                  <a16:creationId xmlns:a16="http://schemas.microsoft.com/office/drawing/2014/main" id="{A31DF743-679C-4270-A9F3-8AA0A2B3CA7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39300" y="228861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4" name="Picture 153">
              <a:extLst>
                <a:ext uri="{FF2B5EF4-FFF2-40B4-BE49-F238E27FC236}">
                  <a16:creationId xmlns:a16="http://schemas.microsoft.com/office/drawing/2014/main" id="{D378C870-43FA-457C-B02F-3D69299C89E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39300" y="196367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5" name="Picture 154">
              <a:extLst>
                <a:ext uri="{FF2B5EF4-FFF2-40B4-BE49-F238E27FC236}">
                  <a16:creationId xmlns:a16="http://schemas.microsoft.com/office/drawing/2014/main" id="{7C17BDC0-BE45-4F66-87F1-E01E7ACE013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39300" y="162703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6" name="Picture 155">
              <a:extLst>
                <a:ext uri="{FF2B5EF4-FFF2-40B4-BE49-F238E27FC236}">
                  <a16:creationId xmlns:a16="http://schemas.microsoft.com/office/drawing/2014/main" id="{5608D049-8DD0-4831-B280-7DC0A42A2F7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39300" y="130122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7" name="Picture 156">
              <a:extLst>
                <a:ext uri="{FF2B5EF4-FFF2-40B4-BE49-F238E27FC236}">
                  <a16:creationId xmlns:a16="http://schemas.microsoft.com/office/drawing/2014/main" id="{B2418782-3790-4791-B6FE-FABF5767F07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31680" y="294529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8" name="Picture 157">
              <a:extLst>
                <a:ext uri="{FF2B5EF4-FFF2-40B4-BE49-F238E27FC236}">
                  <a16:creationId xmlns:a16="http://schemas.microsoft.com/office/drawing/2014/main" id="{97E0B404-3372-4D51-8BC2-2852C8D1F7E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31798" y="3266121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9" name="Picture 158">
              <a:extLst>
                <a:ext uri="{FF2B5EF4-FFF2-40B4-BE49-F238E27FC236}">
                  <a16:creationId xmlns:a16="http://schemas.microsoft.com/office/drawing/2014/main" id="{5F8DA241-F9DB-4FF5-A8CE-208BEBB8F46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83693" y="261763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60" name="Picture 159">
              <a:extLst>
                <a:ext uri="{FF2B5EF4-FFF2-40B4-BE49-F238E27FC236}">
                  <a16:creationId xmlns:a16="http://schemas.microsoft.com/office/drawing/2014/main" id="{5DB920F8-2EF7-47B5-A816-0EDFCE3CE39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83693" y="228861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61" name="Picture 160">
              <a:extLst>
                <a:ext uri="{FF2B5EF4-FFF2-40B4-BE49-F238E27FC236}">
                  <a16:creationId xmlns:a16="http://schemas.microsoft.com/office/drawing/2014/main" id="{2CC3C83D-3AD4-4C4B-A0CF-1A1DB37CB0A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83693" y="196367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62" name="Picture 161">
              <a:extLst>
                <a:ext uri="{FF2B5EF4-FFF2-40B4-BE49-F238E27FC236}">
                  <a16:creationId xmlns:a16="http://schemas.microsoft.com/office/drawing/2014/main" id="{29BF04CB-4B27-4C9E-ACC6-2C0990A0170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83693" y="162703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63" name="Picture 162">
              <a:extLst>
                <a:ext uri="{FF2B5EF4-FFF2-40B4-BE49-F238E27FC236}">
                  <a16:creationId xmlns:a16="http://schemas.microsoft.com/office/drawing/2014/main" id="{E06071E9-C40F-41B7-A31E-0A61531C598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83693" y="130122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64" name="Picture 163">
              <a:extLst>
                <a:ext uri="{FF2B5EF4-FFF2-40B4-BE49-F238E27FC236}">
                  <a16:creationId xmlns:a16="http://schemas.microsoft.com/office/drawing/2014/main" id="{495010B8-E3DB-4F0A-8554-DE3247A7368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76073" y="294529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65" name="Picture 164">
              <a:extLst>
                <a:ext uri="{FF2B5EF4-FFF2-40B4-BE49-F238E27FC236}">
                  <a16:creationId xmlns:a16="http://schemas.microsoft.com/office/drawing/2014/main" id="{6EDE3291-13F5-4BF2-ADE0-87B76CFFD7F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76191" y="3266121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66" name="Picture 165">
              <a:extLst>
                <a:ext uri="{FF2B5EF4-FFF2-40B4-BE49-F238E27FC236}">
                  <a16:creationId xmlns:a16="http://schemas.microsoft.com/office/drawing/2014/main" id="{2DB66272-9597-482E-8AB9-755B1F603B3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11640" y="261763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67" name="Picture 166">
              <a:extLst>
                <a:ext uri="{FF2B5EF4-FFF2-40B4-BE49-F238E27FC236}">
                  <a16:creationId xmlns:a16="http://schemas.microsoft.com/office/drawing/2014/main" id="{16BFF29E-52D9-4E7A-B97B-E1CE1FAC21D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11640" y="228861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68" name="Picture 167">
              <a:extLst>
                <a:ext uri="{FF2B5EF4-FFF2-40B4-BE49-F238E27FC236}">
                  <a16:creationId xmlns:a16="http://schemas.microsoft.com/office/drawing/2014/main" id="{AC7ADA3C-EE95-4498-8544-4B56A7DF516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11640" y="196367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69" name="Picture 168">
              <a:extLst>
                <a:ext uri="{FF2B5EF4-FFF2-40B4-BE49-F238E27FC236}">
                  <a16:creationId xmlns:a16="http://schemas.microsoft.com/office/drawing/2014/main" id="{26426554-1AFC-48C3-94CD-3FD5E20F866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11640" y="162703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70" name="Picture 169">
              <a:extLst>
                <a:ext uri="{FF2B5EF4-FFF2-40B4-BE49-F238E27FC236}">
                  <a16:creationId xmlns:a16="http://schemas.microsoft.com/office/drawing/2014/main" id="{EF2B3F3B-609C-4FD0-B4FF-37905C062E4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04020" y="294529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71" name="Picture 170">
              <a:extLst>
                <a:ext uri="{FF2B5EF4-FFF2-40B4-BE49-F238E27FC236}">
                  <a16:creationId xmlns:a16="http://schemas.microsoft.com/office/drawing/2014/main" id="{1E7534CE-BEDE-421E-8465-447311CEB9C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04138" y="3266121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72" name="Picture 171">
              <a:extLst>
                <a:ext uri="{FF2B5EF4-FFF2-40B4-BE49-F238E27FC236}">
                  <a16:creationId xmlns:a16="http://schemas.microsoft.com/office/drawing/2014/main" id="{A1B9DDC9-37AE-4F7C-BD8F-C8DD91C0F50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91600" y="2617565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73" name="Picture 172">
              <a:extLst>
                <a:ext uri="{FF2B5EF4-FFF2-40B4-BE49-F238E27FC236}">
                  <a16:creationId xmlns:a16="http://schemas.microsoft.com/office/drawing/2014/main" id="{E6911002-0B2E-45B1-B36D-47DFEBEBB3D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91600" y="2288547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74" name="Picture 173">
              <a:extLst>
                <a:ext uri="{FF2B5EF4-FFF2-40B4-BE49-F238E27FC236}">
                  <a16:creationId xmlns:a16="http://schemas.microsoft.com/office/drawing/2014/main" id="{DC03CA82-7D74-4085-A042-07F4AE8EB10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91600" y="1955983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75" name="Picture 174">
              <a:extLst>
                <a:ext uri="{FF2B5EF4-FFF2-40B4-BE49-F238E27FC236}">
                  <a16:creationId xmlns:a16="http://schemas.microsoft.com/office/drawing/2014/main" id="{1BFEB173-8866-4AC6-BA47-25413B35682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83980" y="2945225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76" name="Picture 175">
              <a:extLst>
                <a:ext uri="{FF2B5EF4-FFF2-40B4-BE49-F238E27FC236}">
                  <a16:creationId xmlns:a16="http://schemas.microsoft.com/office/drawing/2014/main" id="{C0C7F75D-7EBB-4287-88ED-C863C4FA6EA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84098" y="326605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77" name="Picture 176">
              <a:extLst>
                <a:ext uri="{FF2B5EF4-FFF2-40B4-BE49-F238E27FC236}">
                  <a16:creationId xmlns:a16="http://schemas.microsoft.com/office/drawing/2014/main" id="{14F8093C-163E-4AE5-B001-7753A400996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01053" y="195660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78" name="Picture 177">
              <a:extLst>
                <a:ext uri="{FF2B5EF4-FFF2-40B4-BE49-F238E27FC236}">
                  <a16:creationId xmlns:a16="http://schemas.microsoft.com/office/drawing/2014/main" id="{DE52F180-2029-4D08-9321-5520BAC6177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2911" y="327350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79" name="Picture 178">
              <a:extLst>
                <a:ext uri="{FF2B5EF4-FFF2-40B4-BE49-F238E27FC236}">
                  <a16:creationId xmlns:a16="http://schemas.microsoft.com/office/drawing/2014/main" id="{5055DE4B-21ED-4E7D-A7D5-CCF60A39DC8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18191" y="294448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80" name="Picture 179">
              <a:extLst>
                <a:ext uri="{FF2B5EF4-FFF2-40B4-BE49-F238E27FC236}">
                  <a16:creationId xmlns:a16="http://schemas.microsoft.com/office/drawing/2014/main" id="{88987A1D-EAE8-4C25-A5C0-CA5FB60E5F4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8231" y="262090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81" name="Picture 180">
              <a:extLst>
                <a:ext uri="{FF2B5EF4-FFF2-40B4-BE49-F238E27FC236}">
                  <a16:creationId xmlns:a16="http://schemas.microsoft.com/office/drawing/2014/main" id="{DD095139-AF8A-43F0-82BA-4AEFB933FE5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28595" y="163433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82" name="Picture 181">
              <a:extLst>
                <a:ext uri="{FF2B5EF4-FFF2-40B4-BE49-F238E27FC236}">
                  <a16:creationId xmlns:a16="http://schemas.microsoft.com/office/drawing/2014/main" id="{B819B036-146A-4333-B0E5-863F0D0851E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02797" y="2940265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83" name="Picture 182">
              <a:extLst>
                <a:ext uri="{FF2B5EF4-FFF2-40B4-BE49-F238E27FC236}">
                  <a16:creationId xmlns:a16="http://schemas.microsoft.com/office/drawing/2014/main" id="{C13B7C03-29A0-4701-A82B-0F4DFBFE9CA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56995" y="228426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84" name="Picture 183">
              <a:extLst>
                <a:ext uri="{FF2B5EF4-FFF2-40B4-BE49-F238E27FC236}">
                  <a16:creationId xmlns:a16="http://schemas.microsoft.com/office/drawing/2014/main" id="{41A8C6B1-2530-4067-8FBA-07973BF1732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29335" y="2619465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85" name="Picture 184">
              <a:extLst>
                <a:ext uri="{FF2B5EF4-FFF2-40B4-BE49-F238E27FC236}">
                  <a16:creationId xmlns:a16="http://schemas.microsoft.com/office/drawing/2014/main" id="{715D6B6D-E127-40E9-A5DD-45485583EF4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66369" y="327596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86" name="Picture 185">
              <a:extLst>
                <a:ext uri="{FF2B5EF4-FFF2-40B4-BE49-F238E27FC236}">
                  <a16:creationId xmlns:a16="http://schemas.microsoft.com/office/drawing/2014/main" id="{57F88B6D-3E76-4D79-9BD1-06D429C122F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2966" y="427058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87" name="Picture 186">
              <a:extLst>
                <a:ext uri="{FF2B5EF4-FFF2-40B4-BE49-F238E27FC236}">
                  <a16:creationId xmlns:a16="http://schemas.microsoft.com/office/drawing/2014/main" id="{B2841487-8CFF-443C-843A-993EF00A7A0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48168" y="3600595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88" name="Picture 187">
              <a:extLst>
                <a:ext uri="{FF2B5EF4-FFF2-40B4-BE49-F238E27FC236}">
                  <a16:creationId xmlns:a16="http://schemas.microsoft.com/office/drawing/2014/main" id="{4C2357E5-8182-4A27-8E60-69F51AD2C92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20626" y="392904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89" name="Picture 188">
              <a:extLst>
                <a:ext uri="{FF2B5EF4-FFF2-40B4-BE49-F238E27FC236}">
                  <a16:creationId xmlns:a16="http://schemas.microsoft.com/office/drawing/2014/main" id="{94D72E30-FF50-464E-AB6E-63806DF20AE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29208" y="4918969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90" name="Picture 189">
              <a:extLst>
                <a:ext uri="{FF2B5EF4-FFF2-40B4-BE49-F238E27FC236}">
                  <a16:creationId xmlns:a16="http://schemas.microsoft.com/office/drawing/2014/main" id="{5828FB3C-2253-4A18-BCBB-7F9A168FDC2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64488" y="4597571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91" name="Picture 190">
              <a:extLst>
                <a:ext uri="{FF2B5EF4-FFF2-40B4-BE49-F238E27FC236}">
                  <a16:creationId xmlns:a16="http://schemas.microsoft.com/office/drawing/2014/main" id="{88BEDD55-631F-420A-A46A-52AF4A47D51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8094" y="3599237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92" name="Picture 191">
              <a:extLst>
                <a:ext uri="{FF2B5EF4-FFF2-40B4-BE49-F238E27FC236}">
                  <a16:creationId xmlns:a16="http://schemas.microsoft.com/office/drawing/2014/main" id="{EFAC6ED2-3F38-428F-A77F-4630B7F7EC3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65754" y="3601953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93" name="Picture 192">
              <a:extLst>
                <a:ext uri="{FF2B5EF4-FFF2-40B4-BE49-F238E27FC236}">
                  <a16:creationId xmlns:a16="http://schemas.microsoft.com/office/drawing/2014/main" id="{F4CDE579-2449-4300-9BEE-4B058EA7AA8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3414" y="3594333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94" name="Picture 193">
              <a:extLst>
                <a:ext uri="{FF2B5EF4-FFF2-40B4-BE49-F238E27FC236}">
                  <a16:creationId xmlns:a16="http://schemas.microsoft.com/office/drawing/2014/main" id="{55B83F27-23CC-4689-9846-5D56F919D96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12138" y="360091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95" name="Picture 194">
              <a:extLst>
                <a:ext uri="{FF2B5EF4-FFF2-40B4-BE49-F238E27FC236}">
                  <a16:creationId xmlns:a16="http://schemas.microsoft.com/office/drawing/2014/main" id="{D8AEBB86-CEBE-4C87-AE80-4DF3449817A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28748" y="3594333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96" name="Picture 195">
              <a:extLst>
                <a:ext uri="{FF2B5EF4-FFF2-40B4-BE49-F238E27FC236}">
                  <a16:creationId xmlns:a16="http://schemas.microsoft.com/office/drawing/2014/main" id="{21EAA9B2-631C-4E87-9FF2-74DCD8A4F75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49316" y="3600595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97" name="Picture 196">
              <a:extLst>
                <a:ext uri="{FF2B5EF4-FFF2-40B4-BE49-F238E27FC236}">
                  <a16:creationId xmlns:a16="http://schemas.microsoft.com/office/drawing/2014/main" id="{446868C3-A7D2-41D7-9DDB-9409A6D2B3D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39876" y="360252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98" name="Picture 197">
              <a:extLst>
                <a:ext uri="{FF2B5EF4-FFF2-40B4-BE49-F238E27FC236}">
                  <a16:creationId xmlns:a16="http://schemas.microsoft.com/office/drawing/2014/main" id="{E7E14061-1F08-445E-A2A8-25F9689209D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75156" y="360091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99" name="Picture 198">
              <a:extLst>
                <a:ext uri="{FF2B5EF4-FFF2-40B4-BE49-F238E27FC236}">
                  <a16:creationId xmlns:a16="http://schemas.microsoft.com/office/drawing/2014/main" id="{11359945-8E78-403C-9057-A5B44511BA7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91280" y="393020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00" name="Picture 199">
              <a:extLst>
                <a:ext uri="{FF2B5EF4-FFF2-40B4-BE49-F238E27FC236}">
                  <a16:creationId xmlns:a16="http://schemas.microsoft.com/office/drawing/2014/main" id="{20582D6D-E16A-410A-B9EF-BF87EE37C0E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17792" y="392859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01" name="Picture 200">
              <a:extLst>
                <a:ext uri="{FF2B5EF4-FFF2-40B4-BE49-F238E27FC236}">
                  <a16:creationId xmlns:a16="http://schemas.microsoft.com/office/drawing/2014/main" id="{1BC86698-2228-4FB5-BAA4-5D6ADCF6AC1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44896" y="3926919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02" name="Picture 201">
              <a:extLst>
                <a:ext uri="{FF2B5EF4-FFF2-40B4-BE49-F238E27FC236}">
                  <a16:creationId xmlns:a16="http://schemas.microsoft.com/office/drawing/2014/main" id="{3618C653-77F9-4F35-A68E-BAA260BBE56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72556" y="3929635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03" name="Picture 202">
              <a:extLst>
                <a:ext uri="{FF2B5EF4-FFF2-40B4-BE49-F238E27FC236}">
                  <a16:creationId xmlns:a16="http://schemas.microsoft.com/office/drawing/2014/main" id="{E6715FE4-1523-4C98-BC2A-3A1704E5887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00216" y="3922015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04" name="Picture 203">
              <a:extLst>
                <a:ext uri="{FF2B5EF4-FFF2-40B4-BE49-F238E27FC236}">
                  <a16:creationId xmlns:a16="http://schemas.microsoft.com/office/drawing/2014/main" id="{AAF43114-713E-43D6-8E8C-48672E2D132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35550" y="3922015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05" name="Picture 204">
              <a:extLst>
                <a:ext uri="{FF2B5EF4-FFF2-40B4-BE49-F238E27FC236}">
                  <a16:creationId xmlns:a16="http://schemas.microsoft.com/office/drawing/2014/main" id="{9FF0A1CB-F9AC-41D0-A88D-392FA6AE44C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56118" y="3928277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06" name="Picture 205">
              <a:extLst>
                <a:ext uri="{FF2B5EF4-FFF2-40B4-BE49-F238E27FC236}">
                  <a16:creationId xmlns:a16="http://schemas.microsoft.com/office/drawing/2014/main" id="{72876290-D656-4BDC-963E-E6D1456DE58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83660" y="426544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07" name="Picture 206">
              <a:extLst>
                <a:ext uri="{FF2B5EF4-FFF2-40B4-BE49-F238E27FC236}">
                  <a16:creationId xmlns:a16="http://schemas.microsoft.com/office/drawing/2014/main" id="{32897B0D-ADCC-468C-8799-9D083161E97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10172" y="426383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08" name="Picture 207">
              <a:extLst>
                <a:ext uri="{FF2B5EF4-FFF2-40B4-BE49-F238E27FC236}">
                  <a16:creationId xmlns:a16="http://schemas.microsoft.com/office/drawing/2014/main" id="{9EF7CBB0-6DD1-4A04-AF40-C7FBD6A2220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7276" y="4262159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09" name="Picture 208">
              <a:extLst>
                <a:ext uri="{FF2B5EF4-FFF2-40B4-BE49-F238E27FC236}">
                  <a16:creationId xmlns:a16="http://schemas.microsoft.com/office/drawing/2014/main" id="{D18DA667-45FD-4AB3-9EB2-39549464904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64936" y="4264875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10" name="Picture 209">
              <a:extLst>
                <a:ext uri="{FF2B5EF4-FFF2-40B4-BE49-F238E27FC236}">
                  <a16:creationId xmlns:a16="http://schemas.microsoft.com/office/drawing/2014/main" id="{F0EFFDC0-48EE-493F-B728-5CFC49F4776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2596" y="4257255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11" name="Picture 210">
              <a:extLst>
                <a:ext uri="{FF2B5EF4-FFF2-40B4-BE49-F238E27FC236}">
                  <a16:creationId xmlns:a16="http://schemas.microsoft.com/office/drawing/2014/main" id="{0CB6C656-91B9-428D-B718-1BBCCA3E3EB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27930" y="4257255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12" name="Picture 211">
              <a:extLst>
                <a:ext uri="{FF2B5EF4-FFF2-40B4-BE49-F238E27FC236}">
                  <a16:creationId xmlns:a16="http://schemas.microsoft.com/office/drawing/2014/main" id="{DF4DB451-9EB8-4671-9D2A-EA0B8E3C9E1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48498" y="4263517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13" name="Picture 212">
              <a:extLst>
                <a:ext uri="{FF2B5EF4-FFF2-40B4-BE49-F238E27FC236}">
                  <a16:creationId xmlns:a16="http://schemas.microsoft.com/office/drawing/2014/main" id="{E3A10D3E-384D-40A4-99F9-47AABB80313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17420" y="458387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14" name="Picture 213">
              <a:extLst>
                <a:ext uri="{FF2B5EF4-FFF2-40B4-BE49-F238E27FC236}">
                  <a16:creationId xmlns:a16="http://schemas.microsoft.com/office/drawing/2014/main" id="{7353D17F-0A86-402E-BAA4-3CFDF164698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45080" y="458387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15" name="Picture 214">
              <a:extLst>
                <a:ext uri="{FF2B5EF4-FFF2-40B4-BE49-F238E27FC236}">
                  <a16:creationId xmlns:a16="http://schemas.microsoft.com/office/drawing/2014/main" id="{E90ADD32-6563-472A-ACD9-A5CDA5C231C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71037" y="458768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16" name="Picture 215">
              <a:extLst>
                <a:ext uri="{FF2B5EF4-FFF2-40B4-BE49-F238E27FC236}">
                  <a16:creationId xmlns:a16="http://schemas.microsoft.com/office/drawing/2014/main" id="{4D536035-FBB0-4B47-B92F-71D9C80C8DF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8697" y="458768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17" name="Picture 216">
              <a:extLst>
                <a:ext uri="{FF2B5EF4-FFF2-40B4-BE49-F238E27FC236}">
                  <a16:creationId xmlns:a16="http://schemas.microsoft.com/office/drawing/2014/main" id="{A3BFE3F6-7BD0-4C27-9001-D3583D11983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32274" y="458768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18" name="Picture 217">
              <a:extLst>
                <a:ext uri="{FF2B5EF4-FFF2-40B4-BE49-F238E27FC236}">
                  <a16:creationId xmlns:a16="http://schemas.microsoft.com/office/drawing/2014/main" id="{966B3181-3309-44F7-A7AF-FABDD206FA8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65851" y="458387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19" name="Picture 218">
              <a:extLst>
                <a:ext uri="{FF2B5EF4-FFF2-40B4-BE49-F238E27FC236}">
                  <a16:creationId xmlns:a16="http://schemas.microsoft.com/office/drawing/2014/main" id="{5E5F35C1-E3FA-4135-BD2A-0AEFDDC2802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93511" y="458387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0" name="Picture 219">
              <a:extLst>
                <a:ext uri="{FF2B5EF4-FFF2-40B4-BE49-F238E27FC236}">
                  <a16:creationId xmlns:a16="http://schemas.microsoft.com/office/drawing/2014/main" id="{67060E45-6C2C-4DA6-9FD4-370B5651F31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14159" y="458768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1" name="Picture 220">
              <a:extLst>
                <a:ext uri="{FF2B5EF4-FFF2-40B4-BE49-F238E27FC236}">
                  <a16:creationId xmlns:a16="http://schemas.microsoft.com/office/drawing/2014/main" id="{67FC281B-5AA0-4399-A640-3B30C43A37D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7736" y="458387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2" name="Picture 221">
              <a:extLst>
                <a:ext uri="{FF2B5EF4-FFF2-40B4-BE49-F238E27FC236}">
                  <a16:creationId xmlns:a16="http://schemas.microsoft.com/office/drawing/2014/main" id="{92D35A2C-DB70-48DB-8FF5-49DDA5020CB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75396" y="458387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3" name="Picture 222">
              <a:extLst>
                <a:ext uri="{FF2B5EF4-FFF2-40B4-BE49-F238E27FC236}">
                  <a16:creationId xmlns:a16="http://schemas.microsoft.com/office/drawing/2014/main" id="{4BCA1E5C-0B2A-422C-875B-A2B6275DE3B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54680" y="459162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4" name="Picture 223">
              <a:extLst>
                <a:ext uri="{FF2B5EF4-FFF2-40B4-BE49-F238E27FC236}">
                  <a16:creationId xmlns:a16="http://schemas.microsoft.com/office/drawing/2014/main" id="{22989336-C9E6-40E0-9A92-870EDF20E37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2340" y="459162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5" name="Picture 224">
              <a:extLst>
                <a:ext uri="{FF2B5EF4-FFF2-40B4-BE49-F238E27FC236}">
                  <a16:creationId xmlns:a16="http://schemas.microsoft.com/office/drawing/2014/main" id="{14973291-A195-4CB7-B4B7-719C275B8C6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26820" y="5239137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6" name="Picture 225">
              <a:extLst>
                <a:ext uri="{FF2B5EF4-FFF2-40B4-BE49-F238E27FC236}">
                  <a16:creationId xmlns:a16="http://schemas.microsoft.com/office/drawing/2014/main" id="{804FBA7D-DB89-4222-B034-D935F0B4435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26820" y="5566797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7" name="Picture 226">
              <a:extLst>
                <a:ext uri="{FF2B5EF4-FFF2-40B4-BE49-F238E27FC236}">
                  <a16:creationId xmlns:a16="http://schemas.microsoft.com/office/drawing/2014/main" id="{C35668F5-040E-4703-9CED-0176DC26CD1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26820" y="491153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8" name="Picture 227">
              <a:extLst>
                <a:ext uri="{FF2B5EF4-FFF2-40B4-BE49-F238E27FC236}">
                  <a16:creationId xmlns:a16="http://schemas.microsoft.com/office/drawing/2014/main" id="{5AD46B8C-A78F-4E39-8C55-AA3BFCC7493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26647" y="656327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9" name="Picture 228">
              <a:extLst>
                <a:ext uri="{FF2B5EF4-FFF2-40B4-BE49-F238E27FC236}">
                  <a16:creationId xmlns:a16="http://schemas.microsoft.com/office/drawing/2014/main" id="{35BEE3AC-66FC-4914-8F54-A7BD439500B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26820" y="6230319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30" name="Picture 229">
              <a:extLst>
                <a:ext uri="{FF2B5EF4-FFF2-40B4-BE49-F238E27FC236}">
                  <a16:creationId xmlns:a16="http://schemas.microsoft.com/office/drawing/2014/main" id="{364E6A19-E029-4929-8F80-07D27E06362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46687" y="6235279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31" name="Picture 230">
              <a:extLst>
                <a:ext uri="{FF2B5EF4-FFF2-40B4-BE49-F238E27FC236}">
                  <a16:creationId xmlns:a16="http://schemas.microsoft.com/office/drawing/2014/main" id="{87F5B32A-E09C-468D-B797-348FD8BE1B3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47350" y="4925795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32" name="Picture 231">
              <a:extLst>
                <a:ext uri="{FF2B5EF4-FFF2-40B4-BE49-F238E27FC236}">
                  <a16:creationId xmlns:a16="http://schemas.microsoft.com/office/drawing/2014/main" id="{555625F2-D7D9-4D44-A2C8-8346AA370BD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46860" y="557466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33" name="Picture 232">
              <a:extLst>
                <a:ext uri="{FF2B5EF4-FFF2-40B4-BE49-F238E27FC236}">
                  <a16:creationId xmlns:a16="http://schemas.microsoft.com/office/drawing/2014/main" id="{046DE4F8-A64A-4986-99DA-6BB987F8A06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46860" y="5247061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34" name="Picture 233">
              <a:extLst>
                <a:ext uri="{FF2B5EF4-FFF2-40B4-BE49-F238E27FC236}">
                  <a16:creationId xmlns:a16="http://schemas.microsoft.com/office/drawing/2014/main" id="{3FA92643-80EC-429B-9D23-58BE73A749B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46687" y="6898801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35" name="Picture 234">
              <a:extLst>
                <a:ext uri="{FF2B5EF4-FFF2-40B4-BE49-F238E27FC236}">
                  <a16:creationId xmlns:a16="http://schemas.microsoft.com/office/drawing/2014/main" id="{5C06F42A-AC4D-4C95-B7C1-F0D7C85A47A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46860" y="656584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36" name="Picture 235">
              <a:extLst>
                <a:ext uri="{FF2B5EF4-FFF2-40B4-BE49-F238E27FC236}">
                  <a16:creationId xmlns:a16="http://schemas.microsoft.com/office/drawing/2014/main" id="{351DFB44-2794-4864-9482-69530FCA379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54307" y="722608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37" name="Picture 236">
              <a:extLst>
                <a:ext uri="{FF2B5EF4-FFF2-40B4-BE49-F238E27FC236}">
                  <a16:creationId xmlns:a16="http://schemas.microsoft.com/office/drawing/2014/main" id="{5E73E446-0902-456E-87D1-7F3C29C9208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7774" y="589594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38" name="Picture 237">
              <a:extLst>
                <a:ext uri="{FF2B5EF4-FFF2-40B4-BE49-F238E27FC236}">
                  <a16:creationId xmlns:a16="http://schemas.microsoft.com/office/drawing/2014/main" id="{98CC5EBC-03FE-40F2-A949-A03721F6356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1857" y="6227659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39" name="Picture 238">
              <a:extLst>
                <a:ext uri="{FF2B5EF4-FFF2-40B4-BE49-F238E27FC236}">
                  <a16:creationId xmlns:a16="http://schemas.microsoft.com/office/drawing/2014/main" id="{6961BA89-CF48-4E30-ACE0-82B1BBD4271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2030" y="556704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40" name="Picture 239">
              <a:extLst>
                <a:ext uri="{FF2B5EF4-FFF2-40B4-BE49-F238E27FC236}">
                  <a16:creationId xmlns:a16="http://schemas.microsoft.com/office/drawing/2014/main" id="{5A47CFAE-EC8A-4DA5-9F7C-CC02A7CC67B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2030" y="5239441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41" name="Picture 240">
              <a:extLst>
                <a:ext uri="{FF2B5EF4-FFF2-40B4-BE49-F238E27FC236}">
                  <a16:creationId xmlns:a16="http://schemas.microsoft.com/office/drawing/2014/main" id="{9512DAF0-4E8E-40E2-9A58-6F54A2AA811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1857" y="6891181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42" name="Picture 241">
              <a:extLst>
                <a:ext uri="{FF2B5EF4-FFF2-40B4-BE49-F238E27FC236}">
                  <a16:creationId xmlns:a16="http://schemas.microsoft.com/office/drawing/2014/main" id="{7BF0F59B-601E-443F-92C5-B73D2F5F350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2030" y="655822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43" name="Picture 242">
              <a:extLst>
                <a:ext uri="{FF2B5EF4-FFF2-40B4-BE49-F238E27FC236}">
                  <a16:creationId xmlns:a16="http://schemas.microsoft.com/office/drawing/2014/main" id="{8C5951C0-A37B-4C1C-8BAB-24C8644F1F9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9477" y="721846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44" name="Picture 243">
              <a:extLst>
                <a:ext uri="{FF2B5EF4-FFF2-40B4-BE49-F238E27FC236}">
                  <a16:creationId xmlns:a16="http://schemas.microsoft.com/office/drawing/2014/main" id="{132F8529-7296-4345-B1B3-8F0EF76B3A9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56986" y="557590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45" name="Picture 244">
              <a:extLst>
                <a:ext uri="{FF2B5EF4-FFF2-40B4-BE49-F238E27FC236}">
                  <a16:creationId xmlns:a16="http://schemas.microsoft.com/office/drawing/2014/main" id="{99D25857-D81E-4760-83D0-904F5466821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56868" y="591093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46" name="Picture 245">
              <a:extLst>
                <a:ext uri="{FF2B5EF4-FFF2-40B4-BE49-F238E27FC236}">
                  <a16:creationId xmlns:a16="http://schemas.microsoft.com/office/drawing/2014/main" id="{15DF8D7D-748D-4D85-A929-6A6556C49CF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62612" y="689520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47" name="Picture 246">
              <a:extLst>
                <a:ext uri="{FF2B5EF4-FFF2-40B4-BE49-F238E27FC236}">
                  <a16:creationId xmlns:a16="http://schemas.microsoft.com/office/drawing/2014/main" id="{A2A89A00-20A9-4D4D-9EB4-A216FD20022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56695" y="7226923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48" name="Picture 247">
              <a:extLst>
                <a:ext uri="{FF2B5EF4-FFF2-40B4-BE49-F238E27FC236}">
                  <a16:creationId xmlns:a16="http://schemas.microsoft.com/office/drawing/2014/main" id="{B06C1BCF-945B-4FDA-B0A1-279376EC932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56868" y="656630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49" name="Picture 248">
              <a:extLst>
                <a:ext uri="{FF2B5EF4-FFF2-40B4-BE49-F238E27FC236}">
                  <a16:creationId xmlns:a16="http://schemas.microsoft.com/office/drawing/2014/main" id="{3688EC5F-58E8-4A86-8ABC-22F38ACFA7C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56868" y="6238705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50" name="Picture 249">
              <a:extLst>
                <a:ext uri="{FF2B5EF4-FFF2-40B4-BE49-F238E27FC236}">
                  <a16:creationId xmlns:a16="http://schemas.microsoft.com/office/drawing/2014/main" id="{F95E6AC9-5086-4EA6-AAF7-7695A6E6C9F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56695" y="7890445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51" name="Picture 250">
              <a:extLst>
                <a:ext uri="{FF2B5EF4-FFF2-40B4-BE49-F238E27FC236}">
                  <a16:creationId xmlns:a16="http://schemas.microsoft.com/office/drawing/2014/main" id="{807AC0AB-49BB-4A8B-A633-EEEAC31CF07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56868" y="755749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52" name="Picture 251">
              <a:extLst>
                <a:ext uri="{FF2B5EF4-FFF2-40B4-BE49-F238E27FC236}">
                  <a16:creationId xmlns:a16="http://schemas.microsoft.com/office/drawing/2014/main" id="{AC217DDF-EB21-4012-BD54-38E782F63C6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64315" y="821772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53" name="Picture 252">
              <a:extLst>
                <a:ext uri="{FF2B5EF4-FFF2-40B4-BE49-F238E27FC236}">
                  <a16:creationId xmlns:a16="http://schemas.microsoft.com/office/drawing/2014/main" id="{F060BD72-97D0-4206-B892-E12A371D0E4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29208" y="557570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54" name="Picture 253">
              <a:extLst>
                <a:ext uri="{FF2B5EF4-FFF2-40B4-BE49-F238E27FC236}">
                  <a16:creationId xmlns:a16="http://schemas.microsoft.com/office/drawing/2014/main" id="{4C5E1528-45B0-41B0-8BD1-760EFA4901A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34952" y="655998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55" name="Picture 254">
              <a:extLst>
                <a:ext uri="{FF2B5EF4-FFF2-40B4-BE49-F238E27FC236}">
                  <a16:creationId xmlns:a16="http://schemas.microsoft.com/office/drawing/2014/main" id="{6FE19B54-5C8A-462C-8063-1F0E9A2483A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29035" y="6891699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56" name="Picture 255">
              <a:extLst>
                <a:ext uri="{FF2B5EF4-FFF2-40B4-BE49-F238E27FC236}">
                  <a16:creationId xmlns:a16="http://schemas.microsoft.com/office/drawing/2014/main" id="{F97C5849-D134-45FD-B5E5-61420507233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29208" y="623108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57" name="Picture 256">
              <a:extLst>
                <a:ext uri="{FF2B5EF4-FFF2-40B4-BE49-F238E27FC236}">
                  <a16:creationId xmlns:a16="http://schemas.microsoft.com/office/drawing/2014/main" id="{560780D5-7AAC-4873-AFB3-889C3E52A3B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29208" y="5903481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58" name="Picture 257">
              <a:extLst>
                <a:ext uri="{FF2B5EF4-FFF2-40B4-BE49-F238E27FC236}">
                  <a16:creationId xmlns:a16="http://schemas.microsoft.com/office/drawing/2014/main" id="{966E05BB-A811-4C1B-A8A9-98DCE31E785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29208" y="722226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59" name="Picture 258">
              <a:extLst>
                <a:ext uri="{FF2B5EF4-FFF2-40B4-BE49-F238E27FC236}">
                  <a16:creationId xmlns:a16="http://schemas.microsoft.com/office/drawing/2014/main" id="{B11BA9C6-E9BF-4D53-A517-760044A2A8E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8523" y="6558613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60" name="Picture 259">
              <a:extLst>
                <a:ext uri="{FF2B5EF4-FFF2-40B4-BE49-F238E27FC236}">
                  <a16:creationId xmlns:a16="http://schemas.microsoft.com/office/drawing/2014/main" id="{42985CB0-B90E-4240-9C2F-887D7F8A3EF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10289" y="5566717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61" name="Picture 260">
              <a:extLst>
                <a:ext uri="{FF2B5EF4-FFF2-40B4-BE49-F238E27FC236}">
                  <a16:creationId xmlns:a16="http://schemas.microsoft.com/office/drawing/2014/main" id="{AE409F5D-2B56-4E9E-91C3-48BFF76E08B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2747" y="525262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62" name="Picture 261">
              <a:extLst>
                <a:ext uri="{FF2B5EF4-FFF2-40B4-BE49-F238E27FC236}">
                  <a16:creationId xmlns:a16="http://schemas.microsoft.com/office/drawing/2014/main" id="{D0EEDA23-2078-4137-8A5D-19623BE8041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65119" y="6229715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63" name="Picture 262">
              <a:extLst>
                <a:ext uri="{FF2B5EF4-FFF2-40B4-BE49-F238E27FC236}">
                  <a16:creationId xmlns:a16="http://schemas.microsoft.com/office/drawing/2014/main" id="{0D709DA6-FA25-49C0-B426-5076FDA1DA3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22778" y="689790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64" name="Picture 263">
              <a:extLst>
                <a:ext uri="{FF2B5EF4-FFF2-40B4-BE49-F238E27FC236}">
                  <a16:creationId xmlns:a16="http://schemas.microsoft.com/office/drawing/2014/main" id="{B17BDADA-23B1-4B99-8C02-BC8A6206EA9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81503" y="7556763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65" name="Picture 264">
              <a:extLst>
                <a:ext uri="{FF2B5EF4-FFF2-40B4-BE49-F238E27FC236}">
                  <a16:creationId xmlns:a16="http://schemas.microsoft.com/office/drawing/2014/main" id="{70FB6C5C-F86C-4048-BDD3-846216E803D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55719" y="7227865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66" name="Picture 265">
              <a:extLst>
                <a:ext uri="{FF2B5EF4-FFF2-40B4-BE49-F238E27FC236}">
                  <a16:creationId xmlns:a16="http://schemas.microsoft.com/office/drawing/2014/main" id="{BA1E348B-5B29-497B-8E6D-AFDEC822C2C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27326" y="6561039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67" name="Picture 266">
              <a:extLst>
                <a:ext uri="{FF2B5EF4-FFF2-40B4-BE49-F238E27FC236}">
                  <a16:creationId xmlns:a16="http://schemas.microsoft.com/office/drawing/2014/main" id="{2CBAF61E-5DB8-4197-8D58-BB47DCDF24B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3749" y="6892509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68" name="Picture 267">
              <a:extLst>
                <a:ext uri="{FF2B5EF4-FFF2-40B4-BE49-F238E27FC236}">
                  <a16:creationId xmlns:a16="http://schemas.microsoft.com/office/drawing/2014/main" id="{520E11A5-FC96-49FA-B267-CF001A9AB43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6553" y="754931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69" name="Picture 268">
              <a:extLst>
                <a:ext uri="{FF2B5EF4-FFF2-40B4-BE49-F238E27FC236}">
                  <a16:creationId xmlns:a16="http://schemas.microsoft.com/office/drawing/2014/main" id="{33CF550A-00AF-4CE2-AD6A-0C1D467429E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767" y="524827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70" name="Picture 269">
              <a:extLst>
                <a:ext uri="{FF2B5EF4-FFF2-40B4-BE49-F238E27FC236}">
                  <a16:creationId xmlns:a16="http://schemas.microsoft.com/office/drawing/2014/main" id="{8E2FA868-DBD3-4E72-AC95-B7CDC304DAC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12407" y="5574029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71" name="Picture 270">
              <a:extLst>
                <a:ext uri="{FF2B5EF4-FFF2-40B4-BE49-F238E27FC236}">
                  <a16:creationId xmlns:a16="http://schemas.microsoft.com/office/drawing/2014/main" id="{D13C5635-DB7A-40ED-9B69-8218C80C17F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84219" y="5903007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72" name="Picture 271">
              <a:extLst>
                <a:ext uri="{FF2B5EF4-FFF2-40B4-BE49-F238E27FC236}">
                  <a16:creationId xmlns:a16="http://schemas.microsoft.com/office/drawing/2014/main" id="{5C43BE3C-5B79-4A32-9170-902C477B863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54986" y="623343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73" name="Picture 272">
              <a:extLst>
                <a:ext uri="{FF2B5EF4-FFF2-40B4-BE49-F238E27FC236}">
                  <a16:creationId xmlns:a16="http://schemas.microsoft.com/office/drawing/2014/main" id="{F248CB48-47FE-483F-8B34-6EAA2B60184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66578" y="7220089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74" name="Picture 273">
              <a:extLst>
                <a:ext uri="{FF2B5EF4-FFF2-40B4-BE49-F238E27FC236}">
                  <a16:creationId xmlns:a16="http://schemas.microsoft.com/office/drawing/2014/main" id="{F8FB6595-35E8-433D-992A-BF796A59C0E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65899" y="5580477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76" name="Picture 275">
              <a:extLst>
                <a:ext uri="{FF2B5EF4-FFF2-40B4-BE49-F238E27FC236}">
                  <a16:creationId xmlns:a16="http://schemas.microsoft.com/office/drawing/2014/main" id="{DB4ED50C-D494-49AD-BBB9-56482041BA5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56263" y="657150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77" name="Picture 276">
              <a:extLst>
                <a:ext uri="{FF2B5EF4-FFF2-40B4-BE49-F238E27FC236}">
                  <a16:creationId xmlns:a16="http://schemas.microsoft.com/office/drawing/2014/main" id="{0B936BFA-9138-49EF-BAE3-7F8C364DE1D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21919" y="625182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78" name="Picture 277">
              <a:extLst>
                <a:ext uri="{FF2B5EF4-FFF2-40B4-BE49-F238E27FC236}">
                  <a16:creationId xmlns:a16="http://schemas.microsoft.com/office/drawing/2014/main" id="{3D20B0BF-D177-4C91-A753-0B46C987BA3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83923" y="6899415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79" name="Picture 278">
              <a:extLst>
                <a:ext uri="{FF2B5EF4-FFF2-40B4-BE49-F238E27FC236}">
                  <a16:creationId xmlns:a16="http://schemas.microsoft.com/office/drawing/2014/main" id="{A78F9BD2-7A4D-4E6D-A80C-1222FF35282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11700" y="722624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0" name="Picture 279">
              <a:extLst>
                <a:ext uri="{FF2B5EF4-FFF2-40B4-BE49-F238E27FC236}">
                  <a16:creationId xmlns:a16="http://schemas.microsoft.com/office/drawing/2014/main" id="{6425A850-4A37-4154-9837-C2270D499AC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0264" y="6238705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1" name="Picture 280">
              <a:extLst>
                <a:ext uri="{FF2B5EF4-FFF2-40B4-BE49-F238E27FC236}">
                  <a16:creationId xmlns:a16="http://schemas.microsoft.com/office/drawing/2014/main" id="{3FAC999C-7BF5-4BA6-8F5E-2C72B1F079F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74347" y="657042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2" name="Picture 281">
              <a:extLst>
                <a:ext uri="{FF2B5EF4-FFF2-40B4-BE49-F238E27FC236}">
                  <a16:creationId xmlns:a16="http://schemas.microsoft.com/office/drawing/2014/main" id="{F64163C7-72D2-4D3D-999C-29C520987D3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74347" y="723394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3" name="Picture 282">
              <a:extLst>
                <a:ext uri="{FF2B5EF4-FFF2-40B4-BE49-F238E27FC236}">
                  <a16:creationId xmlns:a16="http://schemas.microsoft.com/office/drawing/2014/main" id="{62F72F0C-0149-46B5-9F54-C239A900C0F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74520" y="6893369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4" name="Picture 283">
              <a:extLst>
                <a:ext uri="{FF2B5EF4-FFF2-40B4-BE49-F238E27FC236}">
                  <a16:creationId xmlns:a16="http://schemas.microsoft.com/office/drawing/2014/main" id="{D1AA589B-EF78-49F1-A0A9-376E2B95416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1967" y="7561227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5" name="Picture 284">
              <a:extLst>
                <a:ext uri="{FF2B5EF4-FFF2-40B4-BE49-F238E27FC236}">
                  <a16:creationId xmlns:a16="http://schemas.microsoft.com/office/drawing/2014/main" id="{613C64B5-4DA4-4649-AFE4-104D932708A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84210" y="557913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6" name="Picture 285">
              <a:extLst>
                <a:ext uri="{FF2B5EF4-FFF2-40B4-BE49-F238E27FC236}">
                  <a16:creationId xmlns:a16="http://schemas.microsoft.com/office/drawing/2014/main" id="{7C984F12-24B7-41F6-8B65-83EEF51234C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94077" y="656932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7" name="Picture 286">
              <a:extLst>
                <a:ext uri="{FF2B5EF4-FFF2-40B4-BE49-F238E27FC236}">
                  <a16:creationId xmlns:a16="http://schemas.microsoft.com/office/drawing/2014/main" id="{B437EC1F-9246-4E16-A264-B998C86F449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57555" y="688980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8" name="Picture 287">
              <a:extLst>
                <a:ext uri="{FF2B5EF4-FFF2-40B4-BE49-F238E27FC236}">
                  <a16:creationId xmlns:a16="http://schemas.microsoft.com/office/drawing/2014/main" id="{ECA366CE-84E0-4753-AE56-715AB7D9D1F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21033" y="722373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9" name="Picture 288">
              <a:extLst>
                <a:ext uri="{FF2B5EF4-FFF2-40B4-BE49-F238E27FC236}">
                  <a16:creationId xmlns:a16="http://schemas.microsoft.com/office/drawing/2014/main" id="{D244C04F-D0D8-4156-8187-6CD353FBA43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01362" y="7554683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90" name="Picture 289">
              <a:extLst>
                <a:ext uri="{FF2B5EF4-FFF2-40B4-BE49-F238E27FC236}">
                  <a16:creationId xmlns:a16="http://schemas.microsoft.com/office/drawing/2014/main" id="{CBEB48F1-E475-41CA-B7C9-15F402AE96B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10478" y="623651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92" name="Picture 291">
              <a:extLst>
                <a:ext uri="{FF2B5EF4-FFF2-40B4-BE49-F238E27FC236}">
                  <a16:creationId xmlns:a16="http://schemas.microsoft.com/office/drawing/2014/main" id="{0556E6B9-2E74-4D35-899C-BE0E18441A2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00352" y="722782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93" name="Picture 292">
              <a:extLst>
                <a:ext uri="{FF2B5EF4-FFF2-40B4-BE49-F238E27FC236}">
                  <a16:creationId xmlns:a16="http://schemas.microsoft.com/office/drawing/2014/main" id="{A33951CB-F933-468B-8BD3-600ABE507D1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28012" y="7548115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94" name="Picture 293">
              <a:extLst>
                <a:ext uri="{FF2B5EF4-FFF2-40B4-BE49-F238E27FC236}">
                  <a16:creationId xmlns:a16="http://schemas.microsoft.com/office/drawing/2014/main" id="{214E126E-429A-4613-BA61-9A1DADA3B41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71306" y="6893451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95" name="Picture 294">
              <a:extLst>
                <a:ext uri="{FF2B5EF4-FFF2-40B4-BE49-F238E27FC236}">
                  <a16:creationId xmlns:a16="http://schemas.microsoft.com/office/drawing/2014/main" id="{4E30F15F-1BF4-47D3-88CD-3C06EA9C86D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8138" y="6565791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96" name="Picture 295">
              <a:extLst>
                <a:ext uri="{FF2B5EF4-FFF2-40B4-BE49-F238E27FC236}">
                  <a16:creationId xmlns:a16="http://schemas.microsoft.com/office/drawing/2014/main" id="{B76AD7F1-2B22-408B-BD83-34D035F34ED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00399" y="6229715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97" name="Picture 296">
              <a:extLst>
                <a:ext uri="{FF2B5EF4-FFF2-40B4-BE49-F238E27FC236}">
                  <a16:creationId xmlns:a16="http://schemas.microsoft.com/office/drawing/2014/main" id="{8D221F5D-83EB-480E-BC6B-A44B6318449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73229" y="655762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98" name="Picture 297">
              <a:extLst>
                <a:ext uri="{FF2B5EF4-FFF2-40B4-BE49-F238E27FC236}">
                  <a16:creationId xmlns:a16="http://schemas.microsoft.com/office/drawing/2014/main" id="{17B462CF-41E9-4C5D-A254-90B457AAFE1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8185" y="6894083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99" name="Picture 298">
              <a:extLst>
                <a:ext uri="{FF2B5EF4-FFF2-40B4-BE49-F238E27FC236}">
                  <a16:creationId xmlns:a16="http://schemas.microsoft.com/office/drawing/2014/main" id="{EF40470B-D71A-4B94-8BBB-D7E0E23A355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10407" y="722166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02" name="Picture 301">
              <a:extLst>
                <a:ext uri="{FF2B5EF4-FFF2-40B4-BE49-F238E27FC236}">
                  <a16:creationId xmlns:a16="http://schemas.microsoft.com/office/drawing/2014/main" id="{751E5C94-F84C-4FDF-A2BE-880A3E28C14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19517" y="722650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03" name="Picture 302">
              <a:extLst>
                <a:ext uri="{FF2B5EF4-FFF2-40B4-BE49-F238E27FC236}">
                  <a16:creationId xmlns:a16="http://schemas.microsoft.com/office/drawing/2014/main" id="{08EA6F65-2FAB-4C1D-9A4A-74F3F19906B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19690" y="6901171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04" name="Picture 303">
              <a:extLst>
                <a:ext uri="{FF2B5EF4-FFF2-40B4-BE49-F238E27FC236}">
                  <a16:creationId xmlns:a16="http://schemas.microsoft.com/office/drawing/2014/main" id="{5A918515-B80C-45B4-956B-1181E1D1DF2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27137" y="7561409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05" name="Picture 304">
              <a:extLst>
                <a:ext uri="{FF2B5EF4-FFF2-40B4-BE49-F238E27FC236}">
                  <a16:creationId xmlns:a16="http://schemas.microsoft.com/office/drawing/2014/main" id="{69CA1DC7-A8DE-4ED0-862E-F249F73821C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64213" y="754949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06" name="Picture 305">
              <a:extLst>
                <a:ext uri="{FF2B5EF4-FFF2-40B4-BE49-F238E27FC236}">
                  <a16:creationId xmlns:a16="http://schemas.microsoft.com/office/drawing/2014/main" id="{42AE0578-B618-4C34-8AE1-22ED62E5061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02180" y="6893551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07" name="Picture 306">
              <a:extLst>
                <a:ext uri="{FF2B5EF4-FFF2-40B4-BE49-F238E27FC236}">
                  <a16:creationId xmlns:a16="http://schemas.microsoft.com/office/drawing/2014/main" id="{752E7B5B-DCF0-46CC-96FA-0CB7FEB7843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8067" y="722184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08" name="Picture 307">
              <a:extLst>
                <a:ext uri="{FF2B5EF4-FFF2-40B4-BE49-F238E27FC236}">
                  <a16:creationId xmlns:a16="http://schemas.microsoft.com/office/drawing/2014/main" id="{20BACC2B-F6B2-4D44-ADE0-8C784EFBA37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116" y="7551921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64024997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716847" y="246329"/>
            <a:ext cx="3450359" cy="377757"/>
          </a:xfrm>
          <a:prstGeom prst="rect">
            <a:avLst/>
          </a:prstGeom>
          <a:noFill/>
        </p:spPr>
        <p:txBody>
          <a:bodyPr wrap="none" lIns="99786" tIns="49892" rIns="99786" bIns="49892" rtlCol="0">
            <a:spAutoFit/>
          </a:bodyPr>
          <a:lstStyle/>
          <a:p>
            <a:r>
              <a:rPr lang="en-US" sz="1800" b="1" dirty="0" err="1"/>
              <a:t>Reigate</a:t>
            </a:r>
            <a:r>
              <a:rPr lang="en-US" sz="1800" b="1" dirty="0"/>
              <a:t> Squire (Puzzle) (Puzzle #2)</a:t>
            </a:r>
            <a:endParaRPr lang="en-US" sz="1800" dirty="0"/>
          </a:p>
        </p:txBody>
      </p:sp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F25D01A0-13A4-46EB-9674-366EF21B52F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76957828"/>
              </p:ext>
            </p:extLst>
          </p:nvPr>
        </p:nvGraphicFramePr>
        <p:xfrm>
          <a:off x="341676" y="796285"/>
          <a:ext cx="6643325" cy="8778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5733">
                  <a:extLst>
                    <a:ext uri="{9D8B030D-6E8A-4147-A177-3AD203B41FA5}">
                      <a16:colId xmlns:a16="http://schemas.microsoft.com/office/drawing/2014/main" val="733780963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407262059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90063479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4081875867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501174824"/>
                    </a:ext>
                  </a:extLst>
                </a:gridCol>
              </a:tblGrid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M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M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G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G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H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H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M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B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U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V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G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U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U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P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B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G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K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G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B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V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Y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U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P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B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M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F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J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Q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U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G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W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U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B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B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H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H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G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Z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F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F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M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0" dirty="0">
                        <a:latin typeface="Arial Black" panose="020B0A040201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0" dirty="0">
                        <a:latin typeface="Arial Black" panose="020B0A040201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0" dirty="0">
                        <a:latin typeface="Arial Black" panose="020B0A040201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0" dirty="0">
                        <a:latin typeface="Arial Black" panose="020B0A040201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0" dirty="0">
                        <a:latin typeface="Arial Black" panose="020B0A040201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0" dirty="0">
                        <a:latin typeface="Arial Black" panose="020B0A040201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0" dirty="0">
                        <a:latin typeface="Arial Black" panose="020B0A040201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P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P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P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U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31336862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M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P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P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08938482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K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6543756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G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09115194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K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97760644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Y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41458807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2879450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6136070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TextBox 30"/>
          <p:cNvSpPr txBox="1"/>
          <p:nvPr/>
        </p:nvSpPr>
        <p:spPr>
          <a:xfrm>
            <a:off x="3657600" y="240360"/>
            <a:ext cx="3505200" cy="377757"/>
          </a:xfrm>
          <a:prstGeom prst="rect">
            <a:avLst/>
          </a:prstGeom>
          <a:noFill/>
        </p:spPr>
        <p:txBody>
          <a:bodyPr wrap="square" lIns="99786" tIns="49892" rIns="99786" bIns="49892" rtlCol="0">
            <a:spAutoFit/>
          </a:bodyPr>
          <a:lstStyle/>
          <a:p>
            <a:r>
              <a:rPr lang="en-US" sz="1800" b="1" dirty="0" err="1"/>
              <a:t>Reigate</a:t>
            </a:r>
            <a:r>
              <a:rPr lang="en-US" sz="1800" b="1" dirty="0"/>
              <a:t> Squire (Puzzle) (Puzzle #3)</a:t>
            </a:r>
            <a:endParaRPr lang="en-US" sz="1800" dirty="0"/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3A86F9D-DE1E-4703-A013-2508D042CC3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21837524"/>
              </p:ext>
            </p:extLst>
          </p:nvPr>
        </p:nvGraphicFramePr>
        <p:xfrm>
          <a:off x="187960" y="838200"/>
          <a:ext cx="6910744" cy="84811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29078">
                  <a:extLst>
                    <a:ext uri="{9D8B030D-6E8A-4147-A177-3AD203B41FA5}">
                      <a16:colId xmlns:a16="http://schemas.microsoft.com/office/drawing/2014/main" val="2102223201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578680854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489076249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3570445036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568950692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3769867794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163739821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986127599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3426299424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2205210174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1105921945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3784202542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3489421105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1019532602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751185493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477761671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1906737374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1862396780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3069620131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2306216113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77208108"/>
                    </a:ext>
                  </a:extLst>
                </a:gridCol>
              </a:tblGrid>
              <a:tr h="339244"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1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B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6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7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8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9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H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7096922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X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U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B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U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7296300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10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W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G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F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12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M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7352565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13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P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79732038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14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15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16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Q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U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17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7151170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18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7103053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K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G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19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20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M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21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M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59844923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22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B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U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23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B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U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1497160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24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25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26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V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27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28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K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52547085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29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30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P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H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U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31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3273347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32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33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K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9145402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34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P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35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Y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U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U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36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Z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37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1162816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38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39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B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40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41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83850803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42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P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B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43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M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836378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U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44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P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Y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M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G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19978092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45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W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46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G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U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47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F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8984147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48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Y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M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49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G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46859269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50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U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P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51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F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B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52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J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53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36428285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54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F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H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43498389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55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F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56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M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57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U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U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827822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H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79583240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58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59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H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60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61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62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P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178826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latin typeface="Arial Black" panose="020B0A04020102020204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0" dirty="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latin typeface="Arial Black" panose="020B0A04020102020204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0" dirty="0">
                          <a:latin typeface="Arial Black" panose="020B0A04020102020204" pitchFamily="34" charset="0"/>
                        </a:rPr>
                        <a:t>M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latin typeface="Arial Black" panose="020B0A04020102020204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0" dirty="0">
                          <a:latin typeface="Arial Black" panose="020B0A04020102020204" pitchFamily="34" charset="0"/>
                        </a:rPr>
                        <a:t>63</a:t>
                      </a:r>
                    </a:p>
                    <a:p>
                      <a:pPr algn="r"/>
                      <a:r>
                        <a:rPr lang="en-US" sz="1050" b="0" dirty="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0" dirty="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64</a:t>
                      </a:r>
                    </a:p>
                    <a:p>
                      <a:pPr algn="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65</a:t>
                      </a:r>
                    </a:p>
                    <a:p>
                      <a:pPr algn="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6282321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V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46812356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66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M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67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G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68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V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G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2848228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48997197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10" name="Table 309">
            <a:extLst>
              <a:ext uri="{FF2B5EF4-FFF2-40B4-BE49-F238E27FC236}">
                <a16:creationId xmlns:a16="http://schemas.microsoft.com/office/drawing/2014/main" id="{284EF95D-C7ED-451F-92AF-454F609BA1CD}"/>
              </a:ext>
            </a:extLst>
          </p:cNvPr>
          <p:cNvGraphicFramePr>
            <a:graphicFrameLocks noGrp="1"/>
          </p:cNvGraphicFramePr>
          <p:nvPr/>
        </p:nvGraphicFramePr>
        <p:xfrm>
          <a:off x="1024128" y="763879"/>
          <a:ext cx="5266944" cy="7242048"/>
        </p:xfrm>
        <a:graphic>
          <a:graphicData uri="http://schemas.openxmlformats.org/drawingml/2006/table">
            <a:tbl>
              <a:tblPr/>
              <a:tblGrid>
                <a:gridCol w="3291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1453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383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Arial Black" panose="020B0A04020102020204" pitchFamily="34" charset="0"/>
                        </a:rPr>
                        <a:t>M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B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B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Arial Black" panose="020B0A04020102020204" pitchFamily="34" charset="0"/>
                        </a:rPr>
                        <a:t>K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G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J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Arial Black" panose="020B0A04020102020204" pitchFamily="34" charset="0"/>
                        </a:rPr>
                        <a:t>F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M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Arial Black" panose="020B0A04020102020204" pitchFamily="34" charset="0"/>
                        </a:rPr>
                        <a:t>F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V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V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M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Arial Black" panose="020B0A04020102020204" pitchFamily="34" charset="0"/>
                        </a:rPr>
                        <a:t>F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H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B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B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V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G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V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G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Arial Black" panose="020B0A04020102020204" pitchFamily="34" charset="0"/>
                        </a:rPr>
                        <a:t>F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M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Y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J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G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B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Arial Black" panose="020B0A04020102020204" pitchFamily="34" charset="0"/>
                        </a:rPr>
                        <a:t>K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Y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W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X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H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V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B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Y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Arial Black" panose="020B0A04020102020204" pitchFamily="34" charset="0"/>
                        </a:rPr>
                        <a:t>K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M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H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M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G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V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B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M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G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X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H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Arial Black" panose="020B0A04020102020204" pitchFamily="34" charset="0"/>
                        </a:rPr>
                        <a:t>F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G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F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H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Y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X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Y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V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B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V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Y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F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V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H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G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F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Arial Black" panose="020B0A04020102020204" pitchFamily="34" charset="0"/>
                        </a:rPr>
                        <a:t>H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Arial Black" panose="020B0A04020102020204" pitchFamily="34" charset="0"/>
                        </a:rPr>
                        <a:t>J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</a:tbl>
          </a:graphicData>
        </a:graphic>
      </p:graphicFrame>
      <p:graphicFrame>
        <p:nvGraphicFramePr>
          <p:cNvPr id="291" name="Table 290">
            <a:extLst>
              <a:ext uri="{FF2B5EF4-FFF2-40B4-BE49-F238E27FC236}">
                <a16:creationId xmlns:a16="http://schemas.microsoft.com/office/drawing/2014/main" id="{566C4D9D-CAFD-48DC-925F-050E42B51C43}"/>
              </a:ext>
            </a:extLst>
          </p:cNvPr>
          <p:cNvGraphicFramePr>
            <a:graphicFrameLocks noGrp="1"/>
          </p:cNvGraphicFramePr>
          <p:nvPr/>
        </p:nvGraphicFramePr>
        <p:xfrm>
          <a:off x="1019586" y="9030497"/>
          <a:ext cx="5257800" cy="512064"/>
        </p:xfrm>
        <a:graphic>
          <a:graphicData uri="http://schemas.openxmlformats.org/drawingml/2006/table">
            <a:tbl>
              <a:tblPr/>
              <a:tblGrid>
                <a:gridCol w="228600">
                  <a:extLst>
                    <a:ext uri="{9D8B030D-6E8A-4147-A177-3AD203B41FA5}">
                      <a16:colId xmlns:a16="http://schemas.microsoft.com/office/drawing/2014/main" val="1879240511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933616308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3441769955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4258420458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292153726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13771862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343973643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2680585142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2780261677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1711500083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2630768293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2118180171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4107888826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2524278930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218476176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4119696901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1984607054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4178237279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2927414480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1638853568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3548293418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801000141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3337819541"/>
                    </a:ext>
                  </a:extLst>
                </a:gridCol>
              </a:tblGrid>
              <a:tr h="256032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I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2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M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K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E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2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2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P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O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I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N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2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O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F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2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N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E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E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R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6032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H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V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I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N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G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2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N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Y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2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P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R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E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J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U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I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E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2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2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75" name="TextBox 274">
            <a:extLst>
              <a:ext uri="{FF2B5EF4-FFF2-40B4-BE49-F238E27FC236}">
                <a16:creationId xmlns:a16="http://schemas.microsoft.com/office/drawing/2014/main" id="{68B34266-9A7C-4EED-90CE-0E5E0E097532}"/>
              </a:ext>
            </a:extLst>
          </p:cNvPr>
          <p:cNvSpPr txBox="1"/>
          <p:nvPr/>
        </p:nvSpPr>
        <p:spPr>
          <a:xfrm>
            <a:off x="3737167" y="246329"/>
            <a:ext cx="3450359" cy="377757"/>
          </a:xfrm>
          <a:prstGeom prst="rect">
            <a:avLst/>
          </a:prstGeom>
          <a:noFill/>
        </p:spPr>
        <p:txBody>
          <a:bodyPr wrap="none" lIns="99786" tIns="49892" rIns="99786" bIns="49892" rtlCol="0">
            <a:spAutoFit/>
          </a:bodyPr>
          <a:lstStyle/>
          <a:p>
            <a:r>
              <a:rPr lang="en-US" sz="1800" b="1" dirty="0" err="1"/>
              <a:t>Reigate</a:t>
            </a:r>
            <a:r>
              <a:rPr lang="en-US" sz="1800" b="1" dirty="0"/>
              <a:t> Squire (Puzzle) (Puzzle #4)</a:t>
            </a:r>
            <a:endParaRPr lang="en-US" sz="1800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B4A91498-9FEC-4869-AD9B-FBD52BA4EEA2}"/>
              </a:ext>
            </a:extLst>
          </p:cNvPr>
          <p:cNvGrpSpPr/>
          <p:nvPr/>
        </p:nvGrpSpPr>
        <p:grpSpPr>
          <a:xfrm>
            <a:off x="1021515" y="764251"/>
            <a:ext cx="5277047" cy="7244955"/>
            <a:chOff x="1827121" y="1293168"/>
            <a:chExt cx="5277047" cy="7244955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1F0DDE23-B612-4DDE-BFE7-5EE69F12E20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34724" y="130078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12806C60-81E3-4D87-A485-4C387566535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62384" y="130078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4BE00489-8320-4203-AA7C-CCB20E5BC33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7664" y="130078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966B643C-6A86-4B96-8FD1-204160079D7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25324" y="130078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7E587547-1006-4B5B-A2E4-962E5242CEA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53365" y="129316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453B11DA-2297-43A6-B80D-A00E78C70A0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1025" y="129316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56755AB9-998D-4F7E-93DC-F5CD6D0FF8C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16305" y="129316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4F88A0B4-CFBB-45F1-A792-D09D203EF98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43965" y="129316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E6AF1D81-C9D3-4DDF-B6AC-B2846128ECB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65891" y="130078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id="{948B265D-CAD9-4328-9291-50EDEBE50C6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3551" y="130078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A8E1CBE6-C652-4538-86E5-F45ADBEA5AA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57062" y="129316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30720C81-8D05-4D24-99D4-839AFA63552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29402" y="162082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DFE2370E-F41E-4950-80CD-8DC483C8126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3551" y="195660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" name="Picture 21">
              <a:extLst>
                <a:ext uri="{FF2B5EF4-FFF2-40B4-BE49-F238E27FC236}">
                  <a16:creationId xmlns:a16="http://schemas.microsoft.com/office/drawing/2014/main" id="{7B172777-8968-4312-BE4D-738BEB12EDA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65891" y="228426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5DAEB684-5CC1-4F8E-BC9F-6EFB8C399A4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45851" y="260968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4" name="Picture 23">
              <a:extLst>
                <a:ext uri="{FF2B5EF4-FFF2-40B4-BE49-F238E27FC236}">
                  <a16:creationId xmlns:a16="http://schemas.microsoft.com/office/drawing/2014/main" id="{1818976A-384F-4772-9DA7-B3F47F08DBC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18191" y="293734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5" name="Picture 24">
              <a:extLst>
                <a:ext uri="{FF2B5EF4-FFF2-40B4-BE49-F238E27FC236}">
                  <a16:creationId xmlns:a16="http://schemas.microsoft.com/office/drawing/2014/main" id="{5D762711-A563-4B8A-8438-9E1968FB46C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2340" y="327311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EF1C21FE-D682-4465-A3A8-A1DC33E6A8F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54680" y="360077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7" name="Picture 26">
              <a:extLst>
                <a:ext uri="{FF2B5EF4-FFF2-40B4-BE49-F238E27FC236}">
                  <a16:creationId xmlns:a16="http://schemas.microsoft.com/office/drawing/2014/main" id="{6E270F4A-51D1-4771-BE77-B55C3F500D5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27020" y="392881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" name="Picture 27">
              <a:extLst>
                <a:ext uri="{FF2B5EF4-FFF2-40B4-BE49-F238E27FC236}">
                  <a16:creationId xmlns:a16="http://schemas.microsoft.com/office/drawing/2014/main" id="{AAAA7EC8-E804-402D-8399-6ECC831B896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1169" y="426458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9" name="Picture 28">
              <a:extLst>
                <a:ext uri="{FF2B5EF4-FFF2-40B4-BE49-F238E27FC236}">
                  <a16:creationId xmlns:a16="http://schemas.microsoft.com/office/drawing/2014/main" id="{D05089FB-2A3D-44E3-A813-1A1CA667F5B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63509" y="459224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FF3492C9-299C-4F9A-82FE-E0DE520EF5F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1184" y="130078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1" name="Picture 30">
              <a:extLst>
                <a:ext uri="{FF2B5EF4-FFF2-40B4-BE49-F238E27FC236}">
                  <a16:creationId xmlns:a16="http://schemas.microsoft.com/office/drawing/2014/main" id="{0F18C3D0-F726-4EDC-AA9C-0C26057022A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12953" y="162894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2" name="Picture 31">
              <a:extLst>
                <a:ext uri="{FF2B5EF4-FFF2-40B4-BE49-F238E27FC236}">
                  <a16:creationId xmlns:a16="http://schemas.microsoft.com/office/drawing/2014/main" id="{F34DCE21-201E-4FA1-A383-BC3F9E6EE5A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85293" y="195660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3" name="Picture 32">
              <a:extLst>
                <a:ext uri="{FF2B5EF4-FFF2-40B4-BE49-F238E27FC236}">
                  <a16:creationId xmlns:a16="http://schemas.microsoft.com/office/drawing/2014/main" id="{D77C43EF-1C5D-45F8-8106-62DC3108094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57633" y="228964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ABDBF538-F980-439D-8C8C-5D6D25F7866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29973" y="261730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5" name="Picture 34">
              <a:extLst>
                <a:ext uri="{FF2B5EF4-FFF2-40B4-BE49-F238E27FC236}">
                  <a16:creationId xmlns:a16="http://schemas.microsoft.com/office/drawing/2014/main" id="{25B0C73F-9B59-4460-BF26-2DC714B719D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74197" y="130078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6" name="Picture 35">
              <a:extLst>
                <a:ext uri="{FF2B5EF4-FFF2-40B4-BE49-F238E27FC236}">
                  <a16:creationId xmlns:a16="http://schemas.microsoft.com/office/drawing/2014/main" id="{9DE43BF0-3A4C-4436-9E78-76DDE1D9147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77209" y="162132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7" name="Picture 36">
              <a:extLst>
                <a:ext uri="{FF2B5EF4-FFF2-40B4-BE49-F238E27FC236}">
                  <a16:creationId xmlns:a16="http://schemas.microsoft.com/office/drawing/2014/main" id="{D44562CB-4B0E-460F-BB76-93ACC7B7EEF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73496" y="196422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8" name="Picture 37">
              <a:extLst>
                <a:ext uri="{FF2B5EF4-FFF2-40B4-BE49-F238E27FC236}">
                  <a16:creationId xmlns:a16="http://schemas.microsoft.com/office/drawing/2014/main" id="{528CE0D8-4D70-4DB4-A940-7090C41DA32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76508" y="228476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9" name="Picture 38">
              <a:extLst>
                <a:ext uri="{FF2B5EF4-FFF2-40B4-BE49-F238E27FC236}">
                  <a16:creationId xmlns:a16="http://schemas.microsoft.com/office/drawing/2014/main" id="{D2468C4E-BF11-411E-92ED-AC0430E7F45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74197" y="262004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0" name="Picture 39">
              <a:extLst>
                <a:ext uri="{FF2B5EF4-FFF2-40B4-BE49-F238E27FC236}">
                  <a16:creationId xmlns:a16="http://schemas.microsoft.com/office/drawing/2014/main" id="{2907865B-98FE-407F-B3A6-A10A2E5601D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77209" y="294058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1" name="Picture 40">
              <a:extLst>
                <a:ext uri="{FF2B5EF4-FFF2-40B4-BE49-F238E27FC236}">
                  <a16:creationId xmlns:a16="http://schemas.microsoft.com/office/drawing/2014/main" id="{429C9631-2520-46E8-88FA-A07DBBA145B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73496" y="327586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2" name="Picture 41">
              <a:extLst>
                <a:ext uri="{FF2B5EF4-FFF2-40B4-BE49-F238E27FC236}">
                  <a16:creationId xmlns:a16="http://schemas.microsoft.com/office/drawing/2014/main" id="{79441503-636C-4EBF-B780-533DDD82A06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76508" y="360402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C4C7EA21-0FDF-4E00-A0FF-74778B33987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84128" y="393168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4" name="Picture 43">
              <a:extLst>
                <a:ext uri="{FF2B5EF4-FFF2-40B4-BE49-F238E27FC236}">
                  <a16:creationId xmlns:a16="http://schemas.microsoft.com/office/drawing/2014/main" id="{FF91DAC9-6A44-4A21-9777-3A1A0D144B1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76508" y="425983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5" name="Picture 44">
              <a:extLst>
                <a:ext uri="{FF2B5EF4-FFF2-40B4-BE49-F238E27FC236}">
                  <a16:creationId xmlns:a16="http://schemas.microsoft.com/office/drawing/2014/main" id="{1585517A-07DD-4041-B1B1-FC4FD13F84C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71700" y="162844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6" name="Picture 45">
              <a:extLst>
                <a:ext uri="{FF2B5EF4-FFF2-40B4-BE49-F238E27FC236}">
                  <a16:creationId xmlns:a16="http://schemas.microsoft.com/office/drawing/2014/main" id="{BC47035C-8022-461A-8B30-D7E6CA719D0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06980" y="162844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7" name="Picture 46">
              <a:extLst>
                <a:ext uri="{FF2B5EF4-FFF2-40B4-BE49-F238E27FC236}">
                  <a16:creationId xmlns:a16="http://schemas.microsoft.com/office/drawing/2014/main" id="{E204ACED-3BFB-418D-98AE-BA9E2646DA7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34640" y="162844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8" name="Picture 47">
              <a:extLst>
                <a:ext uri="{FF2B5EF4-FFF2-40B4-BE49-F238E27FC236}">
                  <a16:creationId xmlns:a16="http://schemas.microsoft.com/office/drawing/2014/main" id="{A8C2ACF0-41A3-4E45-851F-D21EA45B176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62681" y="162082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Picture 48">
              <a:extLst>
                <a:ext uri="{FF2B5EF4-FFF2-40B4-BE49-F238E27FC236}">
                  <a16:creationId xmlns:a16="http://schemas.microsoft.com/office/drawing/2014/main" id="{940AA4F1-AB55-4A11-A589-18DF69D3CA6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90341" y="162082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0" name="Picture 49">
              <a:extLst>
                <a:ext uri="{FF2B5EF4-FFF2-40B4-BE49-F238E27FC236}">
                  <a16:creationId xmlns:a16="http://schemas.microsoft.com/office/drawing/2014/main" id="{3141EE2E-F2FD-4030-BB61-B006E6335B2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10381" y="162082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Picture 50">
              <a:extLst>
                <a:ext uri="{FF2B5EF4-FFF2-40B4-BE49-F238E27FC236}">
                  <a16:creationId xmlns:a16="http://schemas.microsoft.com/office/drawing/2014/main" id="{7FDC184E-AFAB-4EFF-B0FF-B8496FE900A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27121" y="162894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2" name="Picture 51">
              <a:extLst>
                <a:ext uri="{FF2B5EF4-FFF2-40B4-BE49-F238E27FC236}">
                  <a16:creationId xmlns:a16="http://schemas.microsoft.com/office/drawing/2014/main" id="{D10BBBE5-E38E-4072-A34F-3E14C708140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30133" y="194948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3" name="Picture 52">
              <a:extLst>
                <a:ext uri="{FF2B5EF4-FFF2-40B4-BE49-F238E27FC236}">
                  <a16:creationId xmlns:a16="http://schemas.microsoft.com/office/drawing/2014/main" id="{3D88669F-E1B2-476C-8210-536CE8402E6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27822" y="228476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4" name="Picture 53">
              <a:extLst>
                <a:ext uri="{FF2B5EF4-FFF2-40B4-BE49-F238E27FC236}">
                  <a16:creationId xmlns:a16="http://schemas.microsoft.com/office/drawing/2014/main" id="{215959BD-20C5-42EE-9FF0-9A7B72372E4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30834" y="260530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5" name="Picture 54">
              <a:extLst>
                <a:ext uri="{FF2B5EF4-FFF2-40B4-BE49-F238E27FC236}">
                  <a16:creationId xmlns:a16="http://schemas.microsoft.com/office/drawing/2014/main" id="{3FA9223C-3CE8-44A9-843C-70EBD9D831B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27121" y="294058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6" name="Picture 55">
              <a:extLst>
                <a:ext uri="{FF2B5EF4-FFF2-40B4-BE49-F238E27FC236}">
                  <a16:creationId xmlns:a16="http://schemas.microsoft.com/office/drawing/2014/main" id="{BE5ECB41-0105-4F6B-95B4-20094D91964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30133" y="326874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7" name="Picture 56">
              <a:extLst>
                <a:ext uri="{FF2B5EF4-FFF2-40B4-BE49-F238E27FC236}">
                  <a16:creationId xmlns:a16="http://schemas.microsoft.com/office/drawing/2014/main" id="{924EED7B-6007-49D6-B6AE-7329D247FE9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37753" y="359640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8" name="Picture 57">
              <a:extLst>
                <a:ext uri="{FF2B5EF4-FFF2-40B4-BE49-F238E27FC236}">
                  <a16:creationId xmlns:a16="http://schemas.microsoft.com/office/drawing/2014/main" id="{BDFD05B6-C057-4EE4-AC0F-58270695B66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30133" y="392455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9" name="Picture 58">
              <a:extLst>
                <a:ext uri="{FF2B5EF4-FFF2-40B4-BE49-F238E27FC236}">
                  <a16:creationId xmlns:a16="http://schemas.microsoft.com/office/drawing/2014/main" id="{DC41DE33-7F63-410F-9EE0-87F42652710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83978" y="162894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0" name="Picture 59">
              <a:extLst>
                <a:ext uri="{FF2B5EF4-FFF2-40B4-BE49-F238E27FC236}">
                  <a16:creationId xmlns:a16="http://schemas.microsoft.com/office/drawing/2014/main" id="{4D431438-9952-42B8-8E2B-CD0FB10BE97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56318" y="195436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1" name="Picture 60">
              <a:extLst>
                <a:ext uri="{FF2B5EF4-FFF2-40B4-BE49-F238E27FC236}">
                  <a16:creationId xmlns:a16="http://schemas.microsoft.com/office/drawing/2014/main" id="{2D8A152E-34D7-4B4D-BE85-7C010D07FA9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28658" y="228964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2" name="Picture 61">
              <a:extLst>
                <a:ext uri="{FF2B5EF4-FFF2-40B4-BE49-F238E27FC236}">
                  <a16:creationId xmlns:a16="http://schemas.microsoft.com/office/drawing/2014/main" id="{0738926C-AEA2-4FF4-BA0D-692FF81F045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2807" y="261779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3" name="Picture 62">
              <a:extLst>
                <a:ext uri="{FF2B5EF4-FFF2-40B4-BE49-F238E27FC236}">
                  <a16:creationId xmlns:a16="http://schemas.microsoft.com/office/drawing/2014/main" id="{FF26A353-C41E-43BF-8881-F0F259EF679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65147" y="294545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Picture 63">
              <a:extLst>
                <a:ext uri="{FF2B5EF4-FFF2-40B4-BE49-F238E27FC236}">
                  <a16:creationId xmlns:a16="http://schemas.microsoft.com/office/drawing/2014/main" id="{13579235-5B7B-4E33-B8EA-4B40AA678BB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7487" y="327349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E81FB681-97AC-4136-BA20-15138CA6E97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09256" y="360926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Picture 65">
              <a:extLst>
                <a:ext uri="{FF2B5EF4-FFF2-40B4-BE49-F238E27FC236}">
                  <a16:creationId xmlns:a16="http://schemas.microsoft.com/office/drawing/2014/main" id="{C0AE603C-DE58-4802-877E-310D9C0C329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73976" y="393692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Picture 66">
              <a:extLst>
                <a:ext uri="{FF2B5EF4-FFF2-40B4-BE49-F238E27FC236}">
                  <a16:creationId xmlns:a16="http://schemas.microsoft.com/office/drawing/2014/main" id="{B50C8266-7266-47BB-9D52-F954421CD83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65413" y="195530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Picture 67">
              <a:extLst>
                <a:ext uri="{FF2B5EF4-FFF2-40B4-BE49-F238E27FC236}">
                  <a16:creationId xmlns:a16="http://schemas.microsoft.com/office/drawing/2014/main" id="{D5485267-C06A-4A1F-96A7-8595689A27F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63102" y="228296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9" name="Picture 68">
              <a:extLst>
                <a:ext uri="{FF2B5EF4-FFF2-40B4-BE49-F238E27FC236}">
                  <a16:creationId xmlns:a16="http://schemas.microsoft.com/office/drawing/2014/main" id="{5D2FDF06-A0D7-43C0-B24F-E3B1705A6CC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58494" y="261112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0" name="Picture 69">
              <a:extLst>
                <a:ext uri="{FF2B5EF4-FFF2-40B4-BE49-F238E27FC236}">
                  <a16:creationId xmlns:a16="http://schemas.microsoft.com/office/drawing/2014/main" id="{96D1D1BF-8F8E-41F9-A0CA-947E419C1C2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62401" y="294640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1" name="Picture 70">
              <a:extLst>
                <a:ext uri="{FF2B5EF4-FFF2-40B4-BE49-F238E27FC236}">
                  <a16:creationId xmlns:a16="http://schemas.microsoft.com/office/drawing/2014/main" id="{1DFC5425-373A-4163-BBD2-2C44E8A4C64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57793" y="327455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2" name="Picture 71">
              <a:extLst>
                <a:ext uri="{FF2B5EF4-FFF2-40B4-BE49-F238E27FC236}">
                  <a16:creationId xmlns:a16="http://schemas.microsoft.com/office/drawing/2014/main" id="{AEB75582-50EE-477D-B75C-030F4B376AE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73932" y="196422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3" name="Picture 72">
              <a:extLst>
                <a:ext uri="{FF2B5EF4-FFF2-40B4-BE49-F238E27FC236}">
                  <a16:creationId xmlns:a16="http://schemas.microsoft.com/office/drawing/2014/main" id="{C9C21642-7EA1-427A-A473-55CAB0A81A3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46272" y="228426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4" name="Picture 73">
              <a:extLst>
                <a:ext uri="{FF2B5EF4-FFF2-40B4-BE49-F238E27FC236}">
                  <a16:creationId xmlns:a16="http://schemas.microsoft.com/office/drawing/2014/main" id="{5BAB2380-2606-4161-96DF-DAC5C32A7AA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26232" y="261730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5" name="Picture 74">
              <a:extLst>
                <a:ext uri="{FF2B5EF4-FFF2-40B4-BE49-F238E27FC236}">
                  <a16:creationId xmlns:a16="http://schemas.microsoft.com/office/drawing/2014/main" id="{31131408-19BF-43A2-A140-E4B669BF769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8572" y="294496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6" name="Picture 75">
              <a:extLst>
                <a:ext uri="{FF2B5EF4-FFF2-40B4-BE49-F238E27FC236}">
                  <a16:creationId xmlns:a16="http://schemas.microsoft.com/office/drawing/2014/main" id="{265260CD-373D-46D4-8134-04890FA8366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45851" y="194898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7" name="Picture 76">
              <a:extLst>
                <a:ext uri="{FF2B5EF4-FFF2-40B4-BE49-F238E27FC236}">
                  <a16:creationId xmlns:a16="http://schemas.microsoft.com/office/drawing/2014/main" id="{721EE976-8191-4907-9E32-7C401E36D85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73223" y="392455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8" name="Picture 77">
              <a:extLst>
                <a:ext uri="{FF2B5EF4-FFF2-40B4-BE49-F238E27FC236}">
                  <a16:creationId xmlns:a16="http://schemas.microsoft.com/office/drawing/2014/main" id="{B26F69D3-2D26-4354-8AF0-B5CAB4ECDF5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3263" y="360271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9" name="Picture 78">
              <a:extLst>
                <a:ext uri="{FF2B5EF4-FFF2-40B4-BE49-F238E27FC236}">
                  <a16:creationId xmlns:a16="http://schemas.microsoft.com/office/drawing/2014/main" id="{96E9A9C4-42CA-4E27-8800-BC0AF3C181F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09402" y="229238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0" name="Picture 79">
              <a:extLst>
                <a:ext uri="{FF2B5EF4-FFF2-40B4-BE49-F238E27FC236}">
                  <a16:creationId xmlns:a16="http://schemas.microsoft.com/office/drawing/2014/main" id="{0D032993-930B-428F-AA6F-D624EF2A9DE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1742" y="261242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1" name="Picture 80">
              <a:extLst>
                <a:ext uri="{FF2B5EF4-FFF2-40B4-BE49-F238E27FC236}">
                  <a16:creationId xmlns:a16="http://schemas.microsoft.com/office/drawing/2014/main" id="{6AB37B7A-F8FF-4463-AD66-FC050188951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54082" y="294545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2" name="Picture 81">
              <a:extLst>
                <a:ext uri="{FF2B5EF4-FFF2-40B4-BE49-F238E27FC236}">
                  <a16:creationId xmlns:a16="http://schemas.microsoft.com/office/drawing/2014/main" id="{A5D829F0-BCD2-4B66-85FC-05D5DECDA30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34042" y="327311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3" name="Picture 82">
              <a:extLst>
                <a:ext uri="{FF2B5EF4-FFF2-40B4-BE49-F238E27FC236}">
                  <a16:creationId xmlns:a16="http://schemas.microsoft.com/office/drawing/2014/main" id="{F9065116-8B9B-402B-AEF4-552F28282DC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8382" y="228476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4" name="Picture 83">
              <a:extLst>
                <a:ext uri="{FF2B5EF4-FFF2-40B4-BE49-F238E27FC236}">
                  <a16:creationId xmlns:a16="http://schemas.microsoft.com/office/drawing/2014/main" id="{0CBA3108-5C76-4CDD-912A-E97410A67C8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33662" y="228296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5" name="Picture 84">
              <a:extLst>
                <a:ext uri="{FF2B5EF4-FFF2-40B4-BE49-F238E27FC236}">
                  <a16:creationId xmlns:a16="http://schemas.microsoft.com/office/drawing/2014/main" id="{6242CA36-48E1-4D59-B40A-EFF506126DA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1977" y="229288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6" name="Picture 85">
              <a:extLst>
                <a:ext uri="{FF2B5EF4-FFF2-40B4-BE49-F238E27FC236}">
                  <a16:creationId xmlns:a16="http://schemas.microsoft.com/office/drawing/2014/main" id="{95CB2124-FA31-4083-8596-CCABCC0A1DD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00427" y="229238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7" name="Picture 86">
              <a:extLst>
                <a:ext uri="{FF2B5EF4-FFF2-40B4-BE49-F238E27FC236}">
                  <a16:creationId xmlns:a16="http://schemas.microsoft.com/office/drawing/2014/main" id="{3D7CF4D9-99B7-491E-98AD-5B2E73C263A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52537" y="229288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8" name="Picture 87">
              <a:extLst>
                <a:ext uri="{FF2B5EF4-FFF2-40B4-BE49-F238E27FC236}">
                  <a16:creationId xmlns:a16="http://schemas.microsoft.com/office/drawing/2014/main" id="{CE083AB9-4788-4638-9D21-68E70D5C945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92913" y="228964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9" name="Picture 88">
              <a:extLst>
                <a:ext uri="{FF2B5EF4-FFF2-40B4-BE49-F238E27FC236}">
                  <a16:creationId xmlns:a16="http://schemas.microsoft.com/office/drawing/2014/main" id="{39FEFAD0-91B9-41F7-B38B-DC63002EB00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03872" y="228253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0" name="Picture 89">
              <a:extLst>
                <a:ext uri="{FF2B5EF4-FFF2-40B4-BE49-F238E27FC236}">
                  <a16:creationId xmlns:a16="http://schemas.microsoft.com/office/drawing/2014/main" id="{23569CFE-636D-4B69-BD83-3D166EF0C41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06884" y="261069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1" name="Picture 90">
              <a:extLst>
                <a:ext uri="{FF2B5EF4-FFF2-40B4-BE49-F238E27FC236}">
                  <a16:creationId xmlns:a16="http://schemas.microsoft.com/office/drawing/2014/main" id="{A8D80AA6-2883-49DC-96DB-8891EF3D98F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03171" y="295359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2" name="Picture 91">
              <a:extLst>
                <a:ext uri="{FF2B5EF4-FFF2-40B4-BE49-F238E27FC236}">
                  <a16:creationId xmlns:a16="http://schemas.microsoft.com/office/drawing/2014/main" id="{392CE7C1-9D98-4C3E-A434-983344377F3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06183" y="327412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3" name="Picture 92">
              <a:extLst>
                <a:ext uri="{FF2B5EF4-FFF2-40B4-BE49-F238E27FC236}">
                  <a16:creationId xmlns:a16="http://schemas.microsoft.com/office/drawing/2014/main" id="{B37462C6-34BC-4BBB-96F7-81CD7CDA8A2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03872" y="360940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4" name="Picture 93">
              <a:extLst>
                <a:ext uri="{FF2B5EF4-FFF2-40B4-BE49-F238E27FC236}">
                  <a16:creationId xmlns:a16="http://schemas.microsoft.com/office/drawing/2014/main" id="{71B9FBB6-9876-4E85-8703-8BE7E3BE1F4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06884" y="392994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5" name="Picture 94">
              <a:extLst>
                <a:ext uri="{FF2B5EF4-FFF2-40B4-BE49-F238E27FC236}">
                  <a16:creationId xmlns:a16="http://schemas.microsoft.com/office/drawing/2014/main" id="{F151DFEB-CE8B-4AB3-AF4D-390F6864202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03171" y="426522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6" name="Picture 95">
              <a:extLst>
                <a:ext uri="{FF2B5EF4-FFF2-40B4-BE49-F238E27FC236}">
                  <a16:creationId xmlns:a16="http://schemas.microsoft.com/office/drawing/2014/main" id="{C5C71A37-6EC7-4B69-A54C-13D2F20576D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06183" y="459338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7" name="Picture 96">
              <a:extLst>
                <a:ext uri="{FF2B5EF4-FFF2-40B4-BE49-F238E27FC236}">
                  <a16:creationId xmlns:a16="http://schemas.microsoft.com/office/drawing/2014/main" id="{B1AB0DFE-A80D-4BC2-968B-BB79E6F2ABC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13803" y="492104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8" name="Picture 97">
              <a:extLst>
                <a:ext uri="{FF2B5EF4-FFF2-40B4-BE49-F238E27FC236}">
                  <a16:creationId xmlns:a16="http://schemas.microsoft.com/office/drawing/2014/main" id="{54BAC6CD-5F0C-4A7D-83C6-32B185462BB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06183" y="524920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9" name="Picture 98">
              <a:extLst>
                <a:ext uri="{FF2B5EF4-FFF2-40B4-BE49-F238E27FC236}">
                  <a16:creationId xmlns:a16="http://schemas.microsoft.com/office/drawing/2014/main" id="{7095ECE1-7352-40CF-B476-0CFB0459877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06183" y="556924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0" name="Picture 99">
              <a:extLst>
                <a:ext uri="{FF2B5EF4-FFF2-40B4-BE49-F238E27FC236}">
                  <a16:creationId xmlns:a16="http://schemas.microsoft.com/office/drawing/2014/main" id="{B384BC36-D46C-4099-80CE-E4A5B74BE52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32993" y="228476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1" name="Picture 100">
              <a:extLst>
                <a:ext uri="{FF2B5EF4-FFF2-40B4-BE49-F238E27FC236}">
                  <a16:creationId xmlns:a16="http://schemas.microsoft.com/office/drawing/2014/main" id="{8F9BDF7A-A67E-4C34-8492-E710EE52894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28385" y="261292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2" name="Picture 101">
              <a:extLst>
                <a:ext uri="{FF2B5EF4-FFF2-40B4-BE49-F238E27FC236}">
                  <a16:creationId xmlns:a16="http://schemas.microsoft.com/office/drawing/2014/main" id="{50850656-5E71-4713-A9D7-E93A9287DCE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32292" y="294820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" name="Picture 102">
              <a:extLst>
                <a:ext uri="{FF2B5EF4-FFF2-40B4-BE49-F238E27FC236}">
                  <a16:creationId xmlns:a16="http://schemas.microsoft.com/office/drawing/2014/main" id="{C77F9DD3-4CAF-40C1-BBFD-21F07132D70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27684" y="327636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4" name="Picture 103">
              <a:extLst>
                <a:ext uri="{FF2B5EF4-FFF2-40B4-BE49-F238E27FC236}">
                  <a16:creationId xmlns:a16="http://schemas.microsoft.com/office/drawing/2014/main" id="{2BBCED59-7291-4F27-BA5E-C26D2614255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32993" y="361164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5" name="Picture 104">
              <a:extLst>
                <a:ext uri="{FF2B5EF4-FFF2-40B4-BE49-F238E27FC236}">
                  <a16:creationId xmlns:a16="http://schemas.microsoft.com/office/drawing/2014/main" id="{54AD5FAF-5D31-4AB4-8D82-EBCA3A8526C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28385" y="393217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6" name="Picture 105">
              <a:extLst>
                <a:ext uri="{FF2B5EF4-FFF2-40B4-BE49-F238E27FC236}">
                  <a16:creationId xmlns:a16="http://schemas.microsoft.com/office/drawing/2014/main" id="{F448B1C7-1D1B-4BF6-9726-28293C0A6A1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32292" y="425983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7" name="Picture 106">
              <a:extLst>
                <a:ext uri="{FF2B5EF4-FFF2-40B4-BE49-F238E27FC236}">
                  <a16:creationId xmlns:a16="http://schemas.microsoft.com/office/drawing/2014/main" id="{34847F6C-C74B-4A52-94B3-262315314BB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27684" y="458799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8" name="Picture 107">
              <a:extLst>
                <a:ext uri="{FF2B5EF4-FFF2-40B4-BE49-F238E27FC236}">
                  <a16:creationId xmlns:a16="http://schemas.microsoft.com/office/drawing/2014/main" id="{27113F14-2AFD-4AC4-8864-193EF659FE2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27684" y="491565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9" name="Picture 108">
              <a:extLst>
                <a:ext uri="{FF2B5EF4-FFF2-40B4-BE49-F238E27FC236}">
                  <a16:creationId xmlns:a16="http://schemas.microsoft.com/office/drawing/2014/main" id="{8BD228C3-EECC-44B3-BAA6-D5061C6C87B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35304" y="525143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0" name="Picture 109">
              <a:extLst>
                <a:ext uri="{FF2B5EF4-FFF2-40B4-BE49-F238E27FC236}">
                  <a16:creationId xmlns:a16="http://schemas.microsoft.com/office/drawing/2014/main" id="{71A82CCE-83E1-4D40-9C3C-F9B3768EEA8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35304" y="557147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1" name="Picture 110">
              <a:extLst>
                <a:ext uri="{FF2B5EF4-FFF2-40B4-BE49-F238E27FC236}">
                  <a16:creationId xmlns:a16="http://schemas.microsoft.com/office/drawing/2014/main" id="{07249C52-B245-4D21-80B1-2D8ADF01163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10512" y="1947769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2" name="Picture 111">
              <a:extLst>
                <a:ext uri="{FF2B5EF4-FFF2-40B4-BE49-F238E27FC236}">
                  <a16:creationId xmlns:a16="http://schemas.microsoft.com/office/drawing/2014/main" id="{00EEFAF6-5F8D-4FC9-BF43-0F1AB4C4671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55192" y="2611081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3" name="Picture 112">
              <a:extLst>
                <a:ext uri="{FF2B5EF4-FFF2-40B4-BE49-F238E27FC236}">
                  <a16:creationId xmlns:a16="http://schemas.microsoft.com/office/drawing/2014/main" id="{0288518E-1B2D-40A1-83F2-B90EA30032A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26961" y="2939239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4" name="Picture 113">
              <a:extLst>
                <a:ext uri="{FF2B5EF4-FFF2-40B4-BE49-F238E27FC236}">
                  <a16:creationId xmlns:a16="http://schemas.microsoft.com/office/drawing/2014/main" id="{E789E406-C874-4F7F-B2D1-4593164F5EC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1681" y="3266899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5" name="Picture 114">
              <a:extLst>
                <a:ext uri="{FF2B5EF4-FFF2-40B4-BE49-F238E27FC236}">
                  <a16:creationId xmlns:a16="http://schemas.microsoft.com/office/drawing/2014/main" id="{F65A7523-C3C2-4A84-BB77-5456873AB31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60604" y="2619199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6" name="Picture 115">
              <a:extLst>
                <a:ext uri="{FF2B5EF4-FFF2-40B4-BE49-F238E27FC236}">
                  <a16:creationId xmlns:a16="http://schemas.microsoft.com/office/drawing/2014/main" id="{FE31B4BD-6809-457B-8F75-BE7FBFEF3FC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73511" y="3928091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7" name="Picture 116">
              <a:extLst>
                <a:ext uri="{FF2B5EF4-FFF2-40B4-BE49-F238E27FC236}">
                  <a16:creationId xmlns:a16="http://schemas.microsoft.com/office/drawing/2014/main" id="{B57A1742-CF56-43A3-B144-5CB80ED3949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90341" y="2939239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8" name="Picture 117">
              <a:extLst>
                <a:ext uri="{FF2B5EF4-FFF2-40B4-BE49-F238E27FC236}">
                  <a16:creationId xmlns:a16="http://schemas.microsoft.com/office/drawing/2014/main" id="{7F290BD6-073A-4627-BA56-28A665FAD42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00427" y="4263869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9" name="Picture 118">
              <a:extLst>
                <a:ext uri="{FF2B5EF4-FFF2-40B4-BE49-F238E27FC236}">
                  <a16:creationId xmlns:a16="http://schemas.microsoft.com/office/drawing/2014/main" id="{BB4F6499-AF52-431A-9968-EEBB9C5EBF4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09212" y="3267397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20" name="Picture 119">
              <a:extLst>
                <a:ext uri="{FF2B5EF4-FFF2-40B4-BE49-F238E27FC236}">
                  <a16:creationId xmlns:a16="http://schemas.microsoft.com/office/drawing/2014/main" id="{129AA5FD-458B-466E-96EC-BEF5E016809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44682" y="3603175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21" name="Picture 120">
              <a:extLst>
                <a:ext uri="{FF2B5EF4-FFF2-40B4-BE49-F238E27FC236}">
                  <a16:creationId xmlns:a16="http://schemas.microsoft.com/office/drawing/2014/main" id="{A1C3118B-26FE-4666-9791-3A817F84251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26961" y="458531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22" name="Picture 121">
              <a:extLst>
                <a:ext uri="{FF2B5EF4-FFF2-40B4-BE49-F238E27FC236}">
                  <a16:creationId xmlns:a16="http://schemas.microsoft.com/office/drawing/2014/main" id="{253EC66C-DFD1-467E-B965-436F1210DD4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01171" y="3608051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23" name="Picture 122">
              <a:extLst>
                <a:ext uri="{FF2B5EF4-FFF2-40B4-BE49-F238E27FC236}">
                  <a16:creationId xmlns:a16="http://schemas.microsoft.com/office/drawing/2014/main" id="{60E68873-3CC9-4968-85FF-7A9D7A14FC0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18001" y="2611579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24" name="Picture 123">
              <a:extLst>
                <a:ext uri="{FF2B5EF4-FFF2-40B4-BE49-F238E27FC236}">
                  <a16:creationId xmlns:a16="http://schemas.microsoft.com/office/drawing/2014/main" id="{303E807E-46A8-4A5E-8D6E-BFBFC980A11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28087" y="3936209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25" name="Picture 124">
              <a:extLst>
                <a:ext uri="{FF2B5EF4-FFF2-40B4-BE49-F238E27FC236}">
                  <a16:creationId xmlns:a16="http://schemas.microsoft.com/office/drawing/2014/main" id="{047E713C-FBA9-4483-8C0D-6CFFF304C11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6872" y="2939737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26" name="Picture 125">
              <a:extLst>
                <a:ext uri="{FF2B5EF4-FFF2-40B4-BE49-F238E27FC236}">
                  <a16:creationId xmlns:a16="http://schemas.microsoft.com/office/drawing/2014/main" id="{884B18C9-5199-486E-BC94-2CCDE35ECAE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72342" y="3275515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27" name="Picture 126">
              <a:extLst>
                <a:ext uri="{FF2B5EF4-FFF2-40B4-BE49-F238E27FC236}">
                  <a16:creationId xmlns:a16="http://schemas.microsoft.com/office/drawing/2014/main" id="{D7798C8B-AE1A-4EAA-B854-42BDB764F1B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54621" y="425765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28" name="Picture 127">
              <a:extLst>
                <a:ext uri="{FF2B5EF4-FFF2-40B4-BE49-F238E27FC236}">
                  <a16:creationId xmlns:a16="http://schemas.microsoft.com/office/drawing/2014/main" id="{4601E12A-B9F7-48E8-8944-4100EFACB99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56508" y="3608051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29" name="Picture 128">
              <a:extLst>
                <a:ext uri="{FF2B5EF4-FFF2-40B4-BE49-F238E27FC236}">
                  <a16:creationId xmlns:a16="http://schemas.microsoft.com/office/drawing/2014/main" id="{76AD4BE3-6CBA-472A-B984-C30F5B0E830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73338" y="2619199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30" name="Picture 129">
              <a:extLst>
                <a:ext uri="{FF2B5EF4-FFF2-40B4-BE49-F238E27FC236}">
                  <a16:creationId xmlns:a16="http://schemas.microsoft.com/office/drawing/2014/main" id="{7323023F-86B8-449F-8B50-CD839787AA3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83424" y="3928589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31" name="Picture 130">
              <a:extLst>
                <a:ext uri="{FF2B5EF4-FFF2-40B4-BE49-F238E27FC236}">
                  <a16:creationId xmlns:a16="http://schemas.microsoft.com/office/drawing/2014/main" id="{16BA5E22-D114-4C2C-8293-C72EDE4B9CF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2209" y="2947357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32" name="Picture 131">
              <a:extLst>
                <a:ext uri="{FF2B5EF4-FFF2-40B4-BE49-F238E27FC236}">
                  <a16:creationId xmlns:a16="http://schemas.microsoft.com/office/drawing/2014/main" id="{A30922E6-D832-49D3-BD89-A42467A70E1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27679" y="3267895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33" name="Picture 132">
              <a:extLst>
                <a:ext uri="{FF2B5EF4-FFF2-40B4-BE49-F238E27FC236}">
                  <a16:creationId xmlns:a16="http://schemas.microsoft.com/office/drawing/2014/main" id="{EE1BF1AE-8604-404C-A1E9-1F1693DA690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46621" y="460050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34" name="Picture 133">
              <a:extLst>
                <a:ext uri="{FF2B5EF4-FFF2-40B4-BE49-F238E27FC236}">
                  <a16:creationId xmlns:a16="http://schemas.microsoft.com/office/drawing/2014/main" id="{3DDBAD4A-FCE5-4424-82BE-8429D175083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71134" y="492327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35" name="Picture 134">
              <a:extLst>
                <a:ext uri="{FF2B5EF4-FFF2-40B4-BE49-F238E27FC236}">
                  <a16:creationId xmlns:a16="http://schemas.microsoft.com/office/drawing/2014/main" id="{9A65F113-E4BF-4636-BFCC-F477E3AFAA7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9958" y="3943331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36" name="Picture 135">
              <a:extLst>
                <a:ext uri="{FF2B5EF4-FFF2-40B4-BE49-F238E27FC236}">
                  <a16:creationId xmlns:a16="http://schemas.microsoft.com/office/drawing/2014/main" id="{E2EB789B-5F90-4356-8F35-DF3D13F9E8D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26874" y="4263869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37" name="Picture 136">
              <a:extLst>
                <a:ext uri="{FF2B5EF4-FFF2-40B4-BE49-F238E27FC236}">
                  <a16:creationId xmlns:a16="http://schemas.microsoft.com/office/drawing/2014/main" id="{2377630C-6DE5-4C44-B044-A9240CC1C61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71129" y="3603175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38" name="Picture 137">
              <a:extLst>
                <a:ext uri="{FF2B5EF4-FFF2-40B4-BE49-F238E27FC236}">
                  <a16:creationId xmlns:a16="http://schemas.microsoft.com/office/drawing/2014/main" id="{5F9B724A-1444-498B-87E5-913947D38B5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2527" y="6238913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39" name="Picture 138">
              <a:extLst>
                <a:ext uri="{FF2B5EF4-FFF2-40B4-BE49-F238E27FC236}">
                  <a16:creationId xmlns:a16="http://schemas.microsoft.com/office/drawing/2014/main" id="{08BB1870-2CF9-46E3-BCF7-C816E934B14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17040" y="6569303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40" name="Picture 139">
              <a:extLst>
                <a:ext uri="{FF2B5EF4-FFF2-40B4-BE49-F238E27FC236}">
                  <a16:creationId xmlns:a16="http://schemas.microsoft.com/office/drawing/2014/main" id="{8C57CF80-AC1E-42E4-B9E6-CFF94FBD2CC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8244" y="558173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41" name="Picture 140">
              <a:extLst>
                <a:ext uri="{FF2B5EF4-FFF2-40B4-BE49-F238E27FC236}">
                  <a16:creationId xmlns:a16="http://schemas.microsoft.com/office/drawing/2014/main" id="{A2973D1A-F13A-4D59-B91C-50B7A44D353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65160" y="590989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42" name="Picture 141">
              <a:extLst>
                <a:ext uri="{FF2B5EF4-FFF2-40B4-BE49-F238E27FC236}">
                  <a16:creationId xmlns:a16="http://schemas.microsoft.com/office/drawing/2014/main" id="{40CD0522-DD89-40A8-8BFE-3B4FA9A64E7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09415" y="524920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43" name="Picture 142">
              <a:extLst>
                <a:ext uri="{FF2B5EF4-FFF2-40B4-BE49-F238E27FC236}">
                  <a16:creationId xmlns:a16="http://schemas.microsoft.com/office/drawing/2014/main" id="{4E5BB170-B55B-4269-9A55-795BA056935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8182" y="393706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44" name="Picture 143">
              <a:extLst>
                <a:ext uri="{FF2B5EF4-FFF2-40B4-BE49-F238E27FC236}">
                  <a16:creationId xmlns:a16="http://schemas.microsoft.com/office/drawing/2014/main" id="{C1E1A1AA-26A7-48B4-930D-96F0F64353F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61994" y="360402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45" name="Picture 144">
              <a:extLst>
                <a:ext uri="{FF2B5EF4-FFF2-40B4-BE49-F238E27FC236}">
                  <a16:creationId xmlns:a16="http://schemas.microsoft.com/office/drawing/2014/main" id="{C5333A3E-AB3C-4F6C-A9FE-10B5FB86F13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53651" y="492059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46" name="Picture 145">
              <a:extLst>
                <a:ext uri="{FF2B5EF4-FFF2-40B4-BE49-F238E27FC236}">
                  <a16:creationId xmlns:a16="http://schemas.microsoft.com/office/drawing/2014/main" id="{60AA9DDA-7321-4BBF-A3ED-9A3FD783859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1311" y="459293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47" name="Picture 146">
              <a:extLst>
                <a:ext uri="{FF2B5EF4-FFF2-40B4-BE49-F238E27FC236}">
                  <a16:creationId xmlns:a16="http://schemas.microsoft.com/office/drawing/2014/main" id="{0A8A06E9-3CC9-4F10-89FA-3FA30C3398D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10114" y="4263869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48" name="Picture 147">
              <a:extLst>
                <a:ext uri="{FF2B5EF4-FFF2-40B4-BE49-F238E27FC236}">
                  <a16:creationId xmlns:a16="http://schemas.microsoft.com/office/drawing/2014/main" id="{AB9845C7-721F-4544-A8A8-C9511AD2BAB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62901" y="590452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49" name="Picture 148">
              <a:extLst>
                <a:ext uri="{FF2B5EF4-FFF2-40B4-BE49-F238E27FC236}">
                  <a16:creationId xmlns:a16="http://schemas.microsoft.com/office/drawing/2014/main" id="{50FB6BF0-87CA-4661-8F6B-C11DBE22BC6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0561" y="557686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0" name="Picture 149">
              <a:extLst>
                <a:ext uri="{FF2B5EF4-FFF2-40B4-BE49-F238E27FC236}">
                  <a16:creationId xmlns:a16="http://schemas.microsoft.com/office/drawing/2014/main" id="{3082C681-5603-4204-BDCB-B6720406C67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19364" y="5247807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1" name="Picture 150">
              <a:extLst>
                <a:ext uri="{FF2B5EF4-FFF2-40B4-BE49-F238E27FC236}">
                  <a16:creationId xmlns:a16="http://schemas.microsoft.com/office/drawing/2014/main" id="{342B144D-655E-4F3F-ADD6-340D0E8ACC2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19168" y="359459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2" name="Picture 151">
              <a:extLst>
                <a:ext uri="{FF2B5EF4-FFF2-40B4-BE49-F238E27FC236}">
                  <a16:creationId xmlns:a16="http://schemas.microsoft.com/office/drawing/2014/main" id="{A2766751-30F2-4654-990A-500A939F3B6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65669" y="4264767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3" name="Picture 152">
              <a:extLst>
                <a:ext uri="{FF2B5EF4-FFF2-40B4-BE49-F238E27FC236}">
                  <a16:creationId xmlns:a16="http://schemas.microsoft.com/office/drawing/2014/main" id="{CE3A7CED-ED55-4633-8AAF-50F46DD9E36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89481" y="3931719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4" name="Picture 153">
              <a:extLst>
                <a:ext uri="{FF2B5EF4-FFF2-40B4-BE49-F238E27FC236}">
                  <a16:creationId xmlns:a16="http://schemas.microsoft.com/office/drawing/2014/main" id="{11E54360-7F19-4494-8F55-B5F612842A5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1138" y="5248289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5" name="Picture 154">
              <a:extLst>
                <a:ext uri="{FF2B5EF4-FFF2-40B4-BE49-F238E27FC236}">
                  <a16:creationId xmlns:a16="http://schemas.microsoft.com/office/drawing/2014/main" id="{99DF975F-F646-4CAE-BA42-073FD1F3966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08798" y="4920629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6" name="Picture 155">
              <a:extLst>
                <a:ext uri="{FF2B5EF4-FFF2-40B4-BE49-F238E27FC236}">
                  <a16:creationId xmlns:a16="http://schemas.microsoft.com/office/drawing/2014/main" id="{90327684-8056-4B81-95CA-1098F6479E2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7601" y="459156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7" name="Picture 156">
              <a:extLst>
                <a:ext uri="{FF2B5EF4-FFF2-40B4-BE49-F238E27FC236}">
                  <a16:creationId xmlns:a16="http://schemas.microsoft.com/office/drawing/2014/main" id="{A607DCAE-382E-4174-8B21-3F9A7B31FAE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0388" y="6232227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8" name="Picture 157">
              <a:extLst>
                <a:ext uri="{FF2B5EF4-FFF2-40B4-BE49-F238E27FC236}">
                  <a16:creationId xmlns:a16="http://schemas.microsoft.com/office/drawing/2014/main" id="{2A097DE7-4795-47A9-8DC0-DF3EF5784B4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18048" y="5904567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9" name="Picture 158">
              <a:extLst>
                <a:ext uri="{FF2B5EF4-FFF2-40B4-BE49-F238E27FC236}">
                  <a16:creationId xmlns:a16="http://schemas.microsoft.com/office/drawing/2014/main" id="{866BFEAE-A053-4A03-8A79-C8081593D05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46851" y="557550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60" name="Picture 159">
              <a:extLst>
                <a:ext uri="{FF2B5EF4-FFF2-40B4-BE49-F238E27FC236}">
                  <a16:creationId xmlns:a16="http://schemas.microsoft.com/office/drawing/2014/main" id="{9D8C9740-2569-48CC-984F-7ED15B585D3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27121" y="689455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61" name="Picture 160">
              <a:extLst>
                <a:ext uri="{FF2B5EF4-FFF2-40B4-BE49-F238E27FC236}">
                  <a16:creationId xmlns:a16="http://schemas.microsoft.com/office/drawing/2014/main" id="{3DF06805-888B-4CDB-A318-E9A4E041C59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62401" y="656689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62" name="Picture 161">
              <a:extLst>
                <a:ext uri="{FF2B5EF4-FFF2-40B4-BE49-F238E27FC236}">
                  <a16:creationId xmlns:a16="http://schemas.microsoft.com/office/drawing/2014/main" id="{92C9203C-2631-489A-A544-ADC3B1E0616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35796" y="7556091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63" name="Picture 162">
              <a:extLst>
                <a:ext uri="{FF2B5EF4-FFF2-40B4-BE49-F238E27FC236}">
                  <a16:creationId xmlns:a16="http://schemas.microsoft.com/office/drawing/2014/main" id="{B154AE6D-BC65-4229-AABA-F08480E4F11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71222" y="754999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64" name="Picture 163">
              <a:extLst>
                <a:ext uri="{FF2B5EF4-FFF2-40B4-BE49-F238E27FC236}">
                  <a16:creationId xmlns:a16="http://schemas.microsoft.com/office/drawing/2014/main" id="{32DC95CC-5D75-4067-8D3A-FDE29D59D71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27711" y="755487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65" name="Picture 164">
              <a:extLst>
                <a:ext uri="{FF2B5EF4-FFF2-40B4-BE49-F238E27FC236}">
                  <a16:creationId xmlns:a16="http://schemas.microsoft.com/office/drawing/2014/main" id="{988E8F15-5DD5-4B12-ABB7-12B8B8022C1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88534" y="7550843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66" name="Picture 165">
              <a:extLst>
                <a:ext uri="{FF2B5EF4-FFF2-40B4-BE49-F238E27FC236}">
                  <a16:creationId xmlns:a16="http://schemas.microsoft.com/office/drawing/2014/main" id="{2F9CEEA5-42AF-4D98-B0FD-6D0F8248751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53328" y="7549041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67" name="Picture 166">
              <a:extLst>
                <a:ext uri="{FF2B5EF4-FFF2-40B4-BE49-F238E27FC236}">
                  <a16:creationId xmlns:a16="http://schemas.microsoft.com/office/drawing/2014/main" id="{1CE51495-F8BA-4400-B9A1-6C8FB1D57F2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80858" y="787765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68" name="Picture 167">
              <a:extLst>
                <a:ext uri="{FF2B5EF4-FFF2-40B4-BE49-F238E27FC236}">
                  <a16:creationId xmlns:a16="http://schemas.microsoft.com/office/drawing/2014/main" id="{0C72C129-472D-4471-B62D-0F0BBAE5FDB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37347" y="788253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69" name="Picture 168">
              <a:extLst>
                <a:ext uri="{FF2B5EF4-FFF2-40B4-BE49-F238E27FC236}">
                  <a16:creationId xmlns:a16="http://schemas.microsoft.com/office/drawing/2014/main" id="{C6EC234B-C3C3-4251-8372-AB8E7AEE93F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05790" y="7878503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70" name="Picture 169">
              <a:extLst>
                <a:ext uri="{FF2B5EF4-FFF2-40B4-BE49-F238E27FC236}">
                  <a16:creationId xmlns:a16="http://schemas.microsoft.com/office/drawing/2014/main" id="{493AF4CD-8EA8-42CF-91E5-7338C29AFF0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70584" y="7876701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71" name="Picture 170">
              <a:extLst>
                <a:ext uri="{FF2B5EF4-FFF2-40B4-BE49-F238E27FC236}">
                  <a16:creationId xmlns:a16="http://schemas.microsoft.com/office/drawing/2014/main" id="{7F29C373-3534-4FC2-91D2-EB6C10F4A31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64384" y="459561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72" name="Picture 171">
              <a:extLst>
                <a:ext uri="{FF2B5EF4-FFF2-40B4-BE49-F238E27FC236}">
                  <a16:creationId xmlns:a16="http://schemas.microsoft.com/office/drawing/2014/main" id="{AE5D1293-1B3E-490E-9678-9501FF0137B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68291" y="492327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73" name="Picture 172">
              <a:extLst>
                <a:ext uri="{FF2B5EF4-FFF2-40B4-BE49-F238E27FC236}">
                  <a16:creationId xmlns:a16="http://schemas.microsoft.com/office/drawing/2014/main" id="{DE03CF2B-FFDE-49D0-A4D5-05E68B28F21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63683" y="525143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74" name="Picture 173">
              <a:extLst>
                <a:ext uri="{FF2B5EF4-FFF2-40B4-BE49-F238E27FC236}">
                  <a16:creationId xmlns:a16="http://schemas.microsoft.com/office/drawing/2014/main" id="{D0175728-2AF2-43A1-9D63-B08288915AB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63683" y="557909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75" name="Picture 174">
              <a:extLst>
                <a:ext uri="{FF2B5EF4-FFF2-40B4-BE49-F238E27FC236}">
                  <a16:creationId xmlns:a16="http://schemas.microsoft.com/office/drawing/2014/main" id="{362E2D23-94BF-4441-9038-2931B975DDF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71303" y="591487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76" name="Picture 175">
              <a:extLst>
                <a:ext uri="{FF2B5EF4-FFF2-40B4-BE49-F238E27FC236}">
                  <a16:creationId xmlns:a16="http://schemas.microsoft.com/office/drawing/2014/main" id="{C1B58CA2-F5E1-4093-995C-883E7B411F8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71303" y="623491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77" name="Picture 176">
              <a:extLst>
                <a:ext uri="{FF2B5EF4-FFF2-40B4-BE49-F238E27FC236}">
                  <a16:creationId xmlns:a16="http://schemas.microsoft.com/office/drawing/2014/main" id="{8FEBFB19-EAD6-4BD7-8571-56B7BE9D1BB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92460" y="459338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78" name="Picture 177">
              <a:extLst>
                <a:ext uri="{FF2B5EF4-FFF2-40B4-BE49-F238E27FC236}">
                  <a16:creationId xmlns:a16="http://schemas.microsoft.com/office/drawing/2014/main" id="{2BF8E568-2C56-4DF0-9870-F7FF1F09297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92460" y="492154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79" name="Picture 178">
              <a:extLst>
                <a:ext uri="{FF2B5EF4-FFF2-40B4-BE49-F238E27FC236}">
                  <a16:creationId xmlns:a16="http://schemas.microsoft.com/office/drawing/2014/main" id="{41CB1640-DF98-4955-ADCB-3CFBC169EAD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92460" y="524158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80" name="Picture 179">
              <a:extLst>
                <a:ext uri="{FF2B5EF4-FFF2-40B4-BE49-F238E27FC236}">
                  <a16:creationId xmlns:a16="http://schemas.microsoft.com/office/drawing/2014/main" id="{9ACA287C-1165-4C17-A20F-1A185E84350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55128" y="689333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81" name="Picture 180">
              <a:extLst>
                <a:ext uri="{FF2B5EF4-FFF2-40B4-BE49-F238E27FC236}">
                  <a16:creationId xmlns:a16="http://schemas.microsoft.com/office/drawing/2014/main" id="{CFB4B47E-B522-4739-924D-A9937C422CB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0554" y="6887239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82" name="Picture 181">
              <a:extLst>
                <a:ext uri="{FF2B5EF4-FFF2-40B4-BE49-F238E27FC236}">
                  <a16:creationId xmlns:a16="http://schemas.microsoft.com/office/drawing/2014/main" id="{B89DF50F-DFA8-482C-8A55-E002839E823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47043" y="6892115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83" name="Picture 182">
              <a:extLst>
                <a:ext uri="{FF2B5EF4-FFF2-40B4-BE49-F238E27FC236}">
                  <a16:creationId xmlns:a16="http://schemas.microsoft.com/office/drawing/2014/main" id="{FB10410A-976D-4812-9DF8-D3C8BB64964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02380" y="6892115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84" name="Picture 183">
              <a:extLst>
                <a:ext uri="{FF2B5EF4-FFF2-40B4-BE49-F238E27FC236}">
                  <a16:creationId xmlns:a16="http://schemas.microsoft.com/office/drawing/2014/main" id="{044AD045-5432-47C6-BAF0-9F3A8A88823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23106" y="688808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85" name="Picture 184">
              <a:extLst>
                <a:ext uri="{FF2B5EF4-FFF2-40B4-BE49-F238E27FC236}">
                  <a16:creationId xmlns:a16="http://schemas.microsoft.com/office/drawing/2014/main" id="{42919BD0-3C14-4D81-A752-BDE842486C3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72660" y="688628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86" name="Picture 185">
              <a:extLst>
                <a:ext uri="{FF2B5EF4-FFF2-40B4-BE49-F238E27FC236}">
                  <a16:creationId xmlns:a16="http://schemas.microsoft.com/office/drawing/2014/main" id="{AA8EDF02-F4C9-4B37-8567-DEBECC153CE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84313" y="360865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87" name="Picture 186">
              <a:extLst>
                <a:ext uri="{FF2B5EF4-FFF2-40B4-BE49-F238E27FC236}">
                  <a16:creationId xmlns:a16="http://schemas.microsoft.com/office/drawing/2014/main" id="{CD28EABA-0D16-4A0F-9EEB-C57830C134A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9782" y="459217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88" name="Picture 187">
              <a:extLst>
                <a:ext uri="{FF2B5EF4-FFF2-40B4-BE49-F238E27FC236}">
                  <a16:creationId xmlns:a16="http://schemas.microsoft.com/office/drawing/2014/main" id="{B61C4861-0D87-4A4F-A10B-5CA8D5544A0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27442" y="426451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89" name="Picture 188">
              <a:extLst>
                <a:ext uri="{FF2B5EF4-FFF2-40B4-BE49-F238E27FC236}">
                  <a16:creationId xmlns:a16="http://schemas.microsoft.com/office/drawing/2014/main" id="{B0232BCF-E5C1-46AF-B1E9-15996B465F1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56245" y="3935457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90" name="Picture 189">
              <a:extLst>
                <a:ext uri="{FF2B5EF4-FFF2-40B4-BE49-F238E27FC236}">
                  <a16:creationId xmlns:a16="http://schemas.microsoft.com/office/drawing/2014/main" id="{DFB914D3-3BB7-459C-A1DC-F0FAD0C7884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09032" y="557611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91" name="Picture 190">
              <a:extLst>
                <a:ext uri="{FF2B5EF4-FFF2-40B4-BE49-F238E27FC236}">
                  <a16:creationId xmlns:a16="http://schemas.microsoft.com/office/drawing/2014/main" id="{357F862A-73AF-4996-A779-F679DDAB896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6692" y="524845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92" name="Picture 191">
              <a:extLst>
                <a:ext uri="{FF2B5EF4-FFF2-40B4-BE49-F238E27FC236}">
                  <a16:creationId xmlns:a16="http://schemas.microsoft.com/office/drawing/2014/main" id="{793A1547-3E3D-47CF-A40E-A3FC7E7CB5F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73115" y="4911775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93" name="Picture 192">
              <a:extLst>
                <a:ext uri="{FF2B5EF4-FFF2-40B4-BE49-F238E27FC236}">
                  <a16:creationId xmlns:a16="http://schemas.microsoft.com/office/drawing/2014/main" id="{25F2DDC7-DC55-4482-BD69-32383542A6F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1045" y="5910781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94" name="Picture 193">
              <a:extLst>
                <a:ext uri="{FF2B5EF4-FFF2-40B4-BE49-F238E27FC236}">
                  <a16:creationId xmlns:a16="http://schemas.microsoft.com/office/drawing/2014/main" id="{45034F0E-D312-4E11-A15A-83BE29D89A6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09539" y="460050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95" name="Picture 194">
              <a:extLst>
                <a:ext uri="{FF2B5EF4-FFF2-40B4-BE49-F238E27FC236}">
                  <a16:creationId xmlns:a16="http://schemas.microsoft.com/office/drawing/2014/main" id="{040AE442-FE21-44F1-9306-44F6EA99D45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4052" y="492327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96" name="Picture 195">
              <a:extLst>
                <a:ext uri="{FF2B5EF4-FFF2-40B4-BE49-F238E27FC236}">
                  <a16:creationId xmlns:a16="http://schemas.microsoft.com/office/drawing/2014/main" id="{A51E6620-D6DD-4F18-8C81-FBF7776ECE8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01162" y="558173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97" name="Picture 196">
              <a:extLst>
                <a:ext uri="{FF2B5EF4-FFF2-40B4-BE49-F238E27FC236}">
                  <a16:creationId xmlns:a16="http://schemas.microsoft.com/office/drawing/2014/main" id="{C311421F-117F-47B7-A3F1-65F51B1DEAC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72333" y="524920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98" name="Picture 197">
              <a:extLst>
                <a:ext uri="{FF2B5EF4-FFF2-40B4-BE49-F238E27FC236}">
                  <a16:creationId xmlns:a16="http://schemas.microsoft.com/office/drawing/2014/main" id="{525723A5-87A4-400E-92D3-DCF8A719972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54241" y="524825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99" name="Picture 198">
              <a:extLst>
                <a:ext uri="{FF2B5EF4-FFF2-40B4-BE49-F238E27FC236}">
                  <a16:creationId xmlns:a16="http://schemas.microsoft.com/office/drawing/2014/main" id="{ADD49598-0D42-475A-93D8-658A0BFE988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78754" y="557102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00" name="Picture 199">
              <a:extLst>
                <a:ext uri="{FF2B5EF4-FFF2-40B4-BE49-F238E27FC236}">
                  <a16:creationId xmlns:a16="http://schemas.microsoft.com/office/drawing/2014/main" id="{4B5659AA-DB6C-498B-8D04-0FA9246DBEB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00147" y="6894277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01" name="Picture 200">
              <a:extLst>
                <a:ext uri="{FF2B5EF4-FFF2-40B4-BE49-F238E27FC236}">
                  <a16:creationId xmlns:a16="http://schemas.microsoft.com/office/drawing/2014/main" id="{C60DB336-5B43-4759-ADC2-A2FF0CD74CD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24660" y="7217047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02" name="Picture 201">
              <a:extLst>
                <a:ext uri="{FF2B5EF4-FFF2-40B4-BE49-F238E27FC236}">
                  <a16:creationId xmlns:a16="http://schemas.microsoft.com/office/drawing/2014/main" id="{CD75C40A-95F4-484C-8327-5FC1EE5EE50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45864" y="622948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03" name="Picture 202">
              <a:extLst>
                <a:ext uri="{FF2B5EF4-FFF2-40B4-BE49-F238E27FC236}">
                  <a16:creationId xmlns:a16="http://schemas.microsoft.com/office/drawing/2014/main" id="{00880911-C7C2-4F05-B60B-839CE1EC3F4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72780" y="655764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04" name="Picture 203">
              <a:extLst>
                <a:ext uri="{FF2B5EF4-FFF2-40B4-BE49-F238E27FC236}">
                  <a16:creationId xmlns:a16="http://schemas.microsoft.com/office/drawing/2014/main" id="{4FB62390-074E-48BE-96D5-B70386F6EE1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17035" y="590456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05" name="Picture 204">
              <a:extLst>
                <a:ext uri="{FF2B5EF4-FFF2-40B4-BE49-F238E27FC236}">
                  <a16:creationId xmlns:a16="http://schemas.microsoft.com/office/drawing/2014/main" id="{E8AA47D2-2111-4C40-AD50-6E041A2AC63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2527" y="7221885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06" name="Picture 205">
              <a:extLst>
                <a:ext uri="{FF2B5EF4-FFF2-40B4-BE49-F238E27FC236}">
                  <a16:creationId xmlns:a16="http://schemas.microsoft.com/office/drawing/2014/main" id="{80C61EFD-F029-4672-B3A2-F436700D69E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17040" y="7552275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07" name="Picture 206">
              <a:extLst>
                <a:ext uri="{FF2B5EF4-FFF2-40B4-BE49-F238E27FC236}">
                  <a16:creationId xmlns:a16="http://schemas.microsoft.com/office/drawing/2014/main" id="{91D54217-0885-47AA-B418-0515CF59269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8244" y="656471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08" name="Picture 207">
              <a:extLst>
                <a:ext uri="{FF2B5EF4-FFF2-40B4-BE49-F238E27FC236}">
                  <a16:creationId xmlns:a16="http://schemas.microsoft.com/office/drawing/2014/main" id="{86D29422-B672-4998-A84B-989519C7F47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65160" y="689286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09" name="Picture 208">
              <a:extLst>
                <a:ext uri="{FF2B5EF4-FFF2-40B4-BE49-F238E27FC236}">
                  <a16:creationId xmlns:a16="http://schemas.microsoft.com/office/drawing/2014/main" id="{B0F507A5-7B76-4AA3-A85E-641C214F7A3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62748" y="722099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10" name="Picture 209">
              <a:extLst>
                <a:ext uri="{FF2B5EF4-FFF2-40B4-BE49-F238E27FC236}">
                  <a16:creationId xmlns:a16="http://schemas.microsoft.com/office/drawing/2014/main" id="{79788CF5-7D9A-425A-AC3A-D13041B1C22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8174" y="7214899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11" name="Picture 210">
              <a:extLst>
                <a:ext uri="{FF2B5EF4-FFF2-40B4-BE49-F238E27FC236}">
                  <a16:creationId xmlns:a16="http://schemas.microsoft.com/office/drawing/2014/main" id="{149255A1-6DAB-4DBD-B852-88E335C588F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54663" y="7219775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12" name="Picture 211">
              <a:extLst>
                <a:ext uri="{FF2B5EF4-FFF2-40B4-BE49-F238E27FC236}">
                  <a16:creationId xmlns:a16="http://schemas.microsoft.com/office/drawing/2014/main" id="{62044149-2856-40E4-967F-A0759AC5F74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23106" y="721574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13" name="Picture 212">
              <a:extLst>
                <a:ext uri="{FF2B5EF4-FFF2-40B4-BE49-F238E27FC236}">
                  <a16:creationId xmlns:a16="http://schemas.microsoft.com/office/drawing/2014/main" id="{9411ED0A-47D4-4522-9D83-A5FCB71FC5A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0280" y="721394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14" name="Picture 213">
              <a:extLst>
                <a:ext uri="{FF2B5EF4-FFF2-40B4-BE49-F238E27FC236}">
                  <a16:creationId xmlns:a16="http://schemas.microsoft.com/office/drawing/2014/main" id="{70E72746-6F2E-4BFF-ACEB-34978A7DD57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25991" y="458531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15" name="Picture 214">
              <a:extLst>
                <a:ext uri="{FF2B5EF4-FFF2-40B4-BE49-F238E27FC236}">
                  <a16:creationId xmlns:a16="http://schemas.microsoft.com/office/drawing/2014/main" id="{F4C87920-CC2E-4961-8E87-CC5677E96CB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53651" y="425765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16" name="Picture 215">
              <a:extLst>
                <a:ext uri="{FF2B5EF4-FFF2-40B4-BE49-F238E27FC236}">
                  <a16:creationId xmlns:a16="http://schemas.microsoft.com/office/drawing/2014/main" id="{D97A5DBA-4C0E-4FE4-855E-A7E284CB955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62901" y="524158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17" name="Picture 216">
              <a:extLst>
                <a:ext uri="{FF2B5EF4-FFF2-40B4-BE49-F238E27FC236}">
                  <a16:creationId xmlns:a16="http://schemas.microsoft.com/office/drawing/2014/main" id="{3DD11BBA-C3F5-4887-BA36-F616EF132A8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1704" y="4912527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18" name="Picture 217">
              <a:extLst>
                <a:ext uri="{FF2B5EF4-FFF2-40B4-BE49-F238E27FC236}">
                  <a16:creationId xmlns:a16="http://schemas.microsoft.com/office/drawing/2014/main" id="{00A8D59A-3B58-493B-82C3-AD18A3CF3F3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25991" y="492059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19" name="Picture 218">
              <a:extLst>
                <a:ext uri="{FF2B5EF4-FFF2-40B4-BE49-F238E27FC236}">
                  <a16:creationId xmlns:a16="http://schemas.microsoft.com/office/drawing/2014/main" id="{87D4C55A-1F94-43CB-AC07-3FF75E76B9C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35241" y="590452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0" name="Picture 219">
              <a:extLst>
                <a:ext uri="{FF2B5EF4-FFF2-40B4-BE49-F238E27FC236}">
                  <a16:creationId xmlns:a16="http://schemas.microsoft.com/office/drawing/2014/main" id="{557288A5-1DFA-4FCC-8AB7-D68F5FBC3F6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62901" y="557686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1" name="Picture 220">
              <a:extLst>
                <a:ext uri="{FF2B5EF4-FFF2-40B4-BE49-F238E27FC236}">
                  <a16:creationId xmlns:a16="http://schemas.microsoft.com/office/drawing/2014/main" id="{5EB4A21B-09D5-4A1A-A9C9-1AC9BAF6FD5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1704" y="5247807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2" name="Picture 221">
              <a:extLst>
                <a:ext uri="{FF2B5EF4-FFF2-40B4-BE49-F238E27FC236}">
                  <a16:creationId xmlns:a16="http://schemas.microsoft.com/office/drawing/2014/main" id="{6963AA32-9879-4315-A73B-54F395FC8CE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1372" y="425765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3" name="Picture 222">
              <a:extLst>
                <a:ext uri="{FF2B5EF4-FFF2-40B4-BE49-F238E27FC236}">
                  <a16:creationId xmlns:a16="http://schemas.microsoft.com/office/drawing/2014/main" id="{6A704D44-DBEC-464B-B468-BEF4E02C645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09032" y="392999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4" name="Picture 223">
              <a:extLst>
                <a:ext uri="{FF2B5EF4-FFF2-40B4-BE49-F238E27FC236}">
                  <a16:creationId xmlns:a16="http://schemas.microsoft.com/office/drawing/2014/main" id="{3F167A95-1B8D-4689-808E-807D128651C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23199" y="821257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5" name="Picture 224">
              <a:extLst>
                <a:ext uri="{FF2B5EF4-FFF2-40B4-BE49-F238E27FC236}">
                  <a16:creationId xmlns:a16="http://schemas.microsoft.com/office/drawing/2014/main" id="{BDDB781C-98BF-41C4-A3A2-ED7069B88CB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52320" y="821480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6" name="Picture 225">
              <a:extLst>
                <a:ext uri="{FF2B5EF4-FFF2-40B4-BE49-F238E27FC236}">
                  <a16:creationId xmlns:a16="http://schemas.microsoft.com/office/drawing/2014/main" id="{04CD04EE-9F56-4420-BDDB-1CD1E743560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2206" y="8210717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7" name="Picture 226">
              <a:extLst>
                <a:ext uri="{FF2B5EF4-FFF2-40B4-BE49-F238E27FC236}">
                  <a16:creationId xmlns:a16="http://schemas.microsoft.com/office/drawing/2014/main" id="{F475FB04-E23A-4C38-AA4C-EE0CE078225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6782" y="8211215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8" name="Picture 227">
              <a:extLst>
                <a:ext uri="{FF2B5EF4-FFF2-40B4-BE49-F238E27FC236}">
                  <a16:creationId xmlns:a16="http://schemas.microsoft.com/office/drawing/2014/main" id="{1069B108-2118-46F2-A210-5388B45D650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2119" y="8211215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9" name="Picture 228">
              <a:extLst>
                <a:ext uri="{FF2B5EF4-FFF2-40B4-BE49-F238E27FC236}">
                  <a16:creationId xmlns:a16="http://schemas.microsoft.com/office/drawing/2014/main" id="{B3569CA6-3B83-41EC-9C0E-EE48A9C381B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13416" y="8214345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30" name="Picture 229">
              <a:extLst>
                <a:ext uri="{FF2B5EF4-FFF2-40B4-BE49-F238E27FC236}">
                  <a16:creationId xmlns:a16="http://schemas.microsoft.com/office/drawing/2014/main" id="{76404CEB-63F0-46B2-9EB5-A64A2CA3636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64940" y="8218083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31" name="Picture 230">
              <a:extLst>
                <a:ext uri="{FF2B5EF4-FFF2-40B4-BE49-F238E27FC236}">
                  <a16:creationId xmlns:a16="http://schemas.microsoft.com/office/drawing/2014/main" id="{E2797E9F-D143-4DAE-B1CE-9A1EDF66E5B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46272" y="392930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32" name="Picture 231">
              <a:extLst>
                <a:ext uri="{FF2B5EF4-FFF2-40B4-BE49-F238E27FC236}">
                  <a16:creationId xmlns:a16="http://schemas.microsoft.com/office/drawing/2014/main" id="{6F5CA684-54FC-43DA-8006-420143CCC6A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8287" y="459293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33" name="Picture 232">
              <a:extLst>
                <a:ext uri="{FF2B5EF4-FFF2-40B4-BE49-F238E27FC236}">
                  <a16:creationId xmlns:a16="http://schemas.microsoft.com/office/drawing/2014/main" id="{75C37990-D0C5-4548-9496-FBEA8468EEA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64000" y="4920147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34" name="Picture 233">
              <a:extLst>
                <a:ext uri="{FF2B5EF4-FFF2-40B4-BE49-F238E27FC236}">
                  <a16:creationId xmlns:a16="http://schemas.microsoft.com/office/drawing/2014/main" id="{0D6AC7B8-4FED-4785-9168-3D8C9F7BD1A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27515" y="491221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35" name="Picture 234">
              <a:extLst>
                <a:ext uri="{FF2B5EF4-FFF2-40B4-BE49-F238E27FC236}">
                  <a16:creationId xmlns:a16="http://schemas.microsoft.com/office/drawing/2014/main" id="{C2317404-9A2C-4F65-A1F1-D628F64716D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55175" y="458455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36" name="Picture 235">
              <a:extLst>
                <a:ext uri="{FF2B5EF4-FFF2-40B4-BE49-F238E27FC236}">
                  <a16:creationId xmlns:a16="http://schemas.microsoft.com/office/drawing/2014/main" id="{B9B86685-A190-4AFE-9445-7918F2451B4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83978" y="4255497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37" name="Picture 236">
              <a:extLst>
                <a:ext uri="{FF2B5EF4-FFF2-40B4-BE49-F238E27FC236}">
                  <a16:creationId xmlns:a16="http://schemas.microsoft.com/office/drawing/2014/main" id="{9B1CD391-288F-4A56-A49F-CD384F6C537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6765" y="590377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38" name="Picture 237">
              <a:extLst>
                <a:ext uri="{FF2B5EF4-FFF2-40B4-BE49-F238E27FC236}">
                  <a16:creationId xmlns:a16="http://schemas.microsoft.com/office/drawing/2014/main" id="{2BC4F3D8-2BE4-4754-84C9-536B15BE42F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64425" y="556849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39" name="Picture 238">
              <a:extLst>
                <a:ext uri="{FF2B5EF4-FFF2-40B4-BE49-F238E27FC236}">
                  <a16:creationId xmlns:a16="http://schemas.microsoft.com/office/drawing/2014/main" id="{D632C481-40F2-41D2-9EBF-E8EC223DA92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3228" y="5239435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40" name="Picture 239">
              <a:extLst>
                <a:ext uri="{FF2B5EF4-FFF2-40B4-BE49-F238E27FC236}">
                  <a16:creationId xmlns:a16="http://schemas.microsoft.com/office/drawing/2014/main" id="{B66B4688-F0B1-4E5E-AC72-87207B3FAB2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08778" y="6230821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41" name="Picture 240">
              <a:extLst>
                <a:ext uri="{FF2B5EF4-FFF2-40B4-BE49-F238E27FC236}">
                  <a16:creationId xmlns:a16="http://schemas.microsoft.com/office/drawing/2014/main" id="{2AA69C8B-73DB-4122-B5B9-69D0E382625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47629" y="5247675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42" name="Picture 241">
              <a:extLst>
                <a:ext uri="{FF2B5EF4-FFF2-40B4-BE49-F238E27FC236}">
                  <a16:creationId xmlns:a16="http://schemas.microsoft.com/office/drawing/2014/main" id="{447A74A9-7286-43CE-AD4C-A416E4A6C61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47585" y="492104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43" name="Picture 242">
              <a:extLst>
                <a:ext uri="{FF2B5EF4-FFF2-40B4-BE49-F238E27FC236}">
                  <a16:creationId xmlns:a16="http://schemas.microsoft.com/office/drawing/2014/main" id="{A22278C0-2BDF-4A61-AAA1-7F572BD0428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47788" y="6902849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44" name="Picture 243">
              <a:extLst>
                <a:ext uri="{FF2B5EF4-FFF2-40B4-BE49-F238E27FC236}">
                  <a16:creationId xmlns:a16="http://schemas.microsoft.com/office/drawing/2014/main" id="{91B7EF72-4282-44BF-B5A1-A9E866E4211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48487" y="590989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45" name="Picture 244">
              <a:extLst>
                <a:ext uri="{FF2B5EF4-FFF2-40B4-BE49-F238E27FC236}">
                  <a16:creationId xmlns:a16="http://schemas.microsoft.com/office/drawing/2014/main" id="{B3D49BF5-140C-4BC1-8FCB-703F00B4836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54791" y="656665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46" name="Picture 245">
              <a:extLst>
                <a:ext uri="{FF2B5EF4-FFF2-40B4-BE49-F238E27FC236}">
                  <a16:creationId xmlns:a16="http://schemas.microsoft.com/office/drawing/2014/main" id="{156BAABB-7561-40FE-B562-DAE2809989D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47405" y="7229763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47" name="Picture 246">
              <a:extLst>
                <a:ext uri="{FF2B5EF4-FFF2-40B4-BE49-F238E27FC236}">
                  <a16:creationId xmlns:a16="http://schemas.microsoft.com/office/drawing/2014/main" id="{7B3784CA-5D74-4781-9C0C-66706979387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55532" y="6238913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48" name="Picture 247">
              <a:extLst>
                <a:ext uri="{FF2B5EF4-FFF2-40B4-BE49-F238E27FC236}">
                  <a16:creationId xmlns:a16="http://schemas.microsoft.com/office/drawing/2014/main" id="{685225F9-65DD-497D-B966-9BADFD10F3F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55408" y="7558213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49" name="Picture 248">
              <a:extLst>
                <a:ext uri="{FF2B5EF4-FFF2-40B4-BE49-F238E27FC236}">
                  <a16:creationId xmlns:a16="http://schemas.microsoft.com/office/drawing/2014/main" id="{6048881B-036F-486F-9BB1-CEBCCFDB459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47405" y="5576017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50" name="Picture 249">
              <a:extLst>
                <a:ext uri="{FF2B5EF4-FFF2-40B4-BE49-F238E27FC236}">
                  <a16:creationId xmlns:a16="http://schemas.microsoft.com/office/drawing/2014/main" id="{FBB42264-26BA-4A9C-8E03-709A6E5EB39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47151" y="787684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51" name="Picture 250">
              <a:extLst>
                <a:ext uri="{FF2B5EF4-FFF2-40B4-BE49-F238E27FC236}">
                  <a16:creationId xmlns:a16="http://schemas.microsoft.com/office/drawing/2014/main" id="{7B05E590-AE74-4E0B-9071-B9A607ECE12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83131" y="6895229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52" name="Picture 251">
              <a:extLst>
                <a:ext uri="{FF2B5EF4-FFF2-40B4-BE49-F238E27FC236}">
                  <a16:creationId xmlns:a16="http://schemas.microsoft.com/office/drawing/2014/main" id="{E264F828-E6B8-4D34-8A06-7F23217F247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91450" y="590227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53" name="Picture 252">
              <a:extLst>
                <a:ext uri="{FF2B5EF4-FFF2-40B4-BE49-F238E27FC236}">
                  <a16:creationId xmlns:a16="http://schemas.microsoft.com/office/drawing/2014/main" id="{30B8AF90-A339-4535-B489-DCE651F26FA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82514" y="655903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54" name="Picture 253">
              <a:extLst>
                <a:ext uri="{FF2B5EF4-FFF2-40B4-BE49-F238E27FC236}">
                  <a16:creationId xmlns:a16="http://schemas.microsoft.com/office/drawing/2014/main" id="{73D52CEF-AD81-444B-BCBF-C21D1D36A4C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75128" y="7222143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55" name="Picture 254">
              <a:extLst>
                <a:ext uri="{FF2B5EF4-FFF2-40B4-BE49-F238E27FC236}">
                  <a16:creationId xmlns:a16="http://schemas.microsoft.com/office/drawing/2014/main" id="{9B94B564-9198-4D52-9D6D-870B9A95109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83255" y="6231293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56" name="Picture 255">
              <a:extLst>
                <a:ext uri="{FF2B5EF4-FFF2-40B4-BE49-F238E27FC236}">
                  <a16:creationId xmlns:a16="http://schemas.microsoft.com/office/drawing/2014/main" id="{99B0F3D5-1E17-47E5-9AD4-AFE69A3C4B1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83131" y="7550593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57" name="Picture 256">
              <a:extLst>
                <a:ext uri="{FF2B5EF4-FFF2-40B4-BE49-F238E27FC236}">
                  <a16:creationId xmlns:a16="http://schemas.microsoft.com/office/drawing/2014/main" id="{A41CEA55-D8D4-40A6-A513-EF6D87143F9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26811" y="557550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58" name="Picture 257">
              <a:extLst>
                <a:ext uri="{FF2B5EF4-FFF2-40B4-BE49-F238E27FC236}">
                  <a16:creationId xmlns:a16="http://schemas.microsoft.com/office/drawing/2014/main" id="{B6C4A89B-99E3-4DC1-AE7D-C09BDE5F3C1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61005" y="5910781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59" name="Picture 258">
              <a:extLst>
                <a:ext uri="{FF2B5EF4-FFF2-40B4-BE49-F238E27FC236}">
                  <a16:creationId xmlns:a16="http://schemas.microsoft.com/office/drawing/2014/main" id="{A03D5BEB-27F9-4EDD-BD6C-9015D4FCF09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72487" y="7221885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60" name="Picture 259">
              <a:extLst>
                <a:ext uri="{FF2B5EF4-FFF2-40B4-BE49-F238E27FC236}">
                  <a16:creationId xmlns:a16="http://schemas.microsoft.com/office/drawing/2014/main" id="{6F67881C-B9D0-4954-9D0F-206BAF79513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7000" y="7552275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61" name="Picture 260">
              <a:extLst>
                <a:ext uri="{FF2B5EF4-FFF2-40B4-BE49-F238E27FC236}">
                  <a16:creationId xmlns:a16="http://schemas.microsoft.com/office/drawing/2014/main" id="{86BDD771-D105-455F-83B1-9222492F94C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18204" y="656471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62" name="Picture 261">
              <a:extLst>
                <a:ext uri="{FF2B5EF4-FFF2-40B4-BE49-F238E27FC236}">
                  <a16:creationId xmlns:a16="http://schemas.microsoft.com/office/drawing/2014/main" id="{1B1D96A6-79A6-4167-A425-FCA0D36ED6D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45120" y="689286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63" name="Picture 262">
              <a:extLst>
                <a:ext uri="{FF2B5EF4-FFF2-40B4-BE49-F238E27FC236}">
                  <a16:creationId xmlns:a16="http://schemas.microsoft.com/office/drawing/2014/main" id="{5AA16A16-73EF-49D3-B595-DB629DD48C9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8738" y="6230821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64" name="Picture 263">
              <a:extLst>
                <a:ext uri="{FF2B5EF4-FFF2-40B4-BE49-F238E27FC236}">
                  <a16:creationId xmlns:a16="http://schemas.microsoft.com/office/drawing/2014/main" id="{04D5DE8D-07E1-478B-8CCD-3D7BD902F5A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07579" y="7232235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65" name="Picture 264">
              <a:extLst>
                <a:ext uri="{FF2B5EF4-FFF2-40B4-BE49-F238E27FC236}">
                  <a16:creationId xmlns:a16="http://schemas.microsoft.com/office/drawing/2014/main" id="{E7B70ADD-E92F-4974-BBCF-AC2EB41D8D4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37944" y="6894483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66" name="Picture 265">
              <a:extLst>
                <a:ext uri="{FF2B5EF4-FFF2-40B4-BE49-F238E27FC236}">
                  <a16:creationId xmlns:a16="http://schemas.microsoft.com/office/drawing/2014/main" id="{34793C12-7B35-49EB-8AA3-A573E72FF31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73670" y="6567569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67" name="Picture 266">
              <a:extLst>
                <a:ext uri="{FF2B5EF4-FFF2-40B4-BE49-F238E27FC236}">
                  <a16:creationId xmlns:a16="http://schemas.microsoft.com/office/drawing/2014/main" id="{BEA18752-A9B6-4E82-AA86-1C33C4FFFBD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18315" y="755487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68" name="Picture 267">
              <a:extLst>
                <a:ext uri="{FF2B5EF4-FFF2-40B4-BE49-F238E27FC236}">
                  <a16:creationId xmlns:a16="http://schemas.microsoft.com/office/drawing/2014/main" id="{DA9265A8-4790-42CB-A07D-D904590C985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28848" y="622948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69" name="Picture 268">
              <a:extLst>
                <a:ext uri="{FF2B5EF4-FFF2-40B4-BE49-F238E27FC236}">
                  <a16:creationId xmlns:a16="http://schemas.microsoft.com/office/drawing/2014/main" id="{67C53017-F217-4CAD-9FF3-C058A3E2C79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7647" y="7227395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70" name="Picture 269">
              <a:extLst>
                <a:ext uri="{FF2B5EF4-FFF2-40B4-BE49-F238E27FC236}">
                  <a16:creationId xmlns:a16="http://schemas.microsoft.com/office/drawing/2014/main" id="{057A4E2E-B247-438C-85E9-250E4FA88FD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01188" y="656471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71" name="Picture 270">
              <a:extLst>
                <a:ext uri="{FF2B5EF4-FFF2-40B4-BE49-F238E27FC236}">
                  <a16:creationId xmlns:a16="http://schemas.microsoft.com/office/drawing/2014/main" id="{E5689CCD-909F-409D-AFE0-C908C4A86A1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27185" y="590452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72" name="Picture 271">
              <a:extLst>
                <a:ext uri="{FF2B5EF4-FFF2-40B4-BE49-F238E27FC236}">
                  <a16:creationId xmlns:a16="http://schemas.microsoft.com/office/drawing/2014/main" id="{3A4365E0-9835-4226-9FED-F4C9CC98C95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30089" y="5910781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73" name="Picture 272">
              <a:extLst>
                <a:ext uri="{FF2B5EF4-FFF2-40B4-BE49-F238E27FC236}">
                  <a16:creationId xmlns:a16="http://schemas.microsoft.com/office/drawing/2014/main" id="{DA2215FA-8BDF-43C1-83E5-E6EA17E4B79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9525" y="590452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74" name="Picture 273">
              <a:extLst>
                <a:ext uri="{FF2B5EF4-FFF2-40B4-BE49-F238E27FC236}">
                  <a16:creationId xmlns:a16="http://schemas.microsoft.com/office/drawing/2014/main" id="{BE77AACA-4738-45AF-B3BD-18502E7F467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10049" y="5910781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76" name="Picture 275">
              <a:extLst>
                <a:ext uri="{FF2B5EF4-FFF2-40B4-BE49-F238E27FC236}">
                  <a16:creationId xmlns:a16="http://schemas.microsoft.com/office/drawing/2014/main" id="{BD95AF16-3501-4F2A-AEBC-A727B18675A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6782" y="7875781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77" name="Picture 276">
              <a:extLst>
                <a:ext uri="{FF2B5EF4-FFF2-40B4-BE49-F238E27FC236}">
                  <a16:creationId xmlns:a16="http://schemas.microsoft.com/office/drawing/2014/main" id="{C2572E7B-3E21-4650-8045-6551CDB87E2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2119" y="7875781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78" name="Picture 277">
              <a:extLst>
                <a:ext uri="{FF2B5EF4-FFF2-40B4-BE49-F238E27FC236}">
                  <a16:creationId xmlns:a16="http://schemas.microsoft.com/office/drawing/2014/main" id="{172F7C93-B0BD-4866-9953-CD269217E01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13416" y="7878911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79" name="Picture 278">
              <a:extLst>
                <a:ext uri="{FF2B5EF4-FFF2-40B4-BE49-F238E27FC236}">
                  <a16:creationId xmlns:a16="http://schemas.microsoft.com/office/drawing/2014/main" id="{B103EFF2-C2CA-41CE-9A87-1CA5346F592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64940" y="7882649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0" name="Picture 279">
              <a:extLst>
                <a:ext uri="{FF2B5EF4-FFF2-40B4-BE49-F238E27FC236}">
                  <a16:creationId xmlns:a16="http://schemas.microsoft.com/office/drawing/2014/main" id="{F8EEA530-4EBA-4D4A-A661-8EFA41E8525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34088" y="787765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1" name="Picture 280">
              <a:extLst>
                <a:ext uri="{FF2B5EF4-FFF2-40B4-BE49-F238E27FC236}">
                  <a16:creationId xmlns:a16="http://schemas.microsoft.com/office/drawing/2014/main" id="{38EA0C76-B082-4EA3-B353-AB462BA9B40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0577" y="788253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2" name="Picture 281">
              <a:extLst>
                <a:ext uri="{FF2B5EF4-FFF2-40B4-BE49-F238E27FC236}">
                  <a16:creationId xmlns:a16="http://schemas.microsoft.com/office/drawing/2014/main" id="{DD37509A-8D7D-4257-96C1-DC6F5A8ABD6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51400" y="7878503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3" name="Picture 282">
              <a:extLst>
                <a:ext uri="{FF2B5EF4-FFF2-40B4-BE49-F238E27FC236}">
                  <a16:creationId xmlns:a16="http://schemas.microsoft.com/office/drawing/2014/main" id="{330521D7-A622-410C-96F3-3454ADF30FD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16194" y="7876701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4" name="Picture 283">
              <a:extLst>
                <a:ext uri="{FF2B5EF4-FFF2-40B4-BE49-F238E27FC236}">
                  <a16:creationId xmlns:a16="http://schemas.microsoft.com/office/drawing/2014/main" id="{7A686A40-513B-41C9-85B3-F209FD1F3C2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71163" y="755283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5" name="Picture 284">
              <a:extLst>
                <a:ext uri="{FF2B5EF4-FFF2-40B4-BE49-F238E27FC236}">
                  <a16:creationId xmlns:a16="http://schemas.microsoft.com/office/drawing/2014/main" id="{E4AB1F42-FBFC-4862-896F-ADEB2CD18C8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2367" y="6565265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6" name="Picture 285">
              <a:extLst>
                <a:ext uri="{FF2B5EF4-FFF2-40B4-BE49-F238E27FC236}">
                  <a16:creationId xmlns:a16="http://schemas.microsoft.com/office/drawing/2014/main" id="{6E942DEA-6AC3-43EA-853F-94A635E4B7D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62901" y="623137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7" name="Picture 286">
              <a:extLst>
                <a:ext uri="{FF2B5EF4-FFF2-40B4-BE49-F238E27FC236}">
                  <a16:creationId xmlns:a16="http://schemas.microsoft.com/office/drawing/2014/main" id="{176EB3A0-0738-4231-AD35-96FB992CE57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1704" y="5916773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8" name="Picture 287">
              <a:extLst>
                <a:ext uri="{FF2B5EF4-FFF2-40B4-BE49-F238E27FC236}">
                  <a16:creationId xmlns:a16="http://schemas.microsoft.com/office/drawing/2014/main" id="{A21BFC7E-6533-4056-81F2-49ED245EA78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24941" y="623860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9" name="Picture 288">
              <a:extLst>
                <a:ext uri="{FF2B5EF4-FFF2-40B4-BE49-F238E27FC236}">
                  <a16:creationId xmlns:a16="http://schemas.microsoft.com/office/drawing/2014/main" id="{D9C15FE2-7D35-4A77-ACCE-C8B2BEAD9F0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52620" y="655864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90499400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716847" y="246329"/>
            <a:ext cx="3450359" cy="377757"/>
          </a:xfrm>
          <a:prstGeom prst="rect">
            <a:avLst/>
          </a:prstGeom>
          <a:noFill/>
        </p:spPr>
        <p:txBody>
          <a:bodyPr wrap="none" lIns="99786" tIns="49892" rIns="99786" bIns="49892" rtlCol="0">
            <a:spAutoFit/>
          </a:bodyPr>
          <a:lstStyle/>
          <a:p>
            <a:r>
              <a:rPr lang="en-US" sz="1800" b="1" dirty="0" err="1"/>
              <a:t>Reigate</a:t>
            </a:r>
            <a:r>
              <a:rPr lang="en-US" sz="1800" b="1" dirty="0"/>
              <a:t> Squire (Puzzle) (Puzzle #5)</a:t>
            </a:r>
            <a:endParaRPr lang="en-US" sz="1800" dirty="0"/>
          </a:p>
        </p:txBody>
      </p:sp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F25D01A0-13A4-46EB-9674-366EF21B52FD}"/>
              </a:ext>
            </a:extLst>
          </p:cNvPr>
          <p:cNvGraphicFramePr>
            <a:graphicFrameLocks noGrp="1"/>
          </p:cNvGraphicFramePr>
          <p:nvPr/>
        </p:nvGraphicFramePr>
        <p:xfrm>
          <a:off x="341676" y="796285"/>
          <a:ext cx="6643325" cy="8778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5733">
                  <a:extLst>
                    <a:ext uri="{9D8B030D-6E8A-4147-A177-3AD203B41FA5}">
                      <a16:colId xmlns:a16="http://schemas.microsoft.com/office/drawing/2014/main" val="733780963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407262059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90063479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4081875867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501174824"/>
                    </a:ext>
                  </a:extLst>
                </a:gridCol>
              </a:tblGrid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G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F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V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U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U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B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G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P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F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B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U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F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B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G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U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H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B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X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F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P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K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J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V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Y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M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M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V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M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M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H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U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G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U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F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G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B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U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P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P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P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K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B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P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U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0" dirty="0">
                        <a:latin typeface="Arial Black" panose="020B0A040201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0" dirty="0">
                        <a:latin typeface="Arial Black" panose="020B0A040201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0" dirty="0">
                        <a:latin typeface="Arial Black" panose="020B0A040201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0" dirty="0">
                        <a:latin typeface="Arial Black" panose="020B0A040201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0" dirty="0">
                        <a:latin typeface="Arial Black" panose="020B0A040201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0" dirty="0">
                        <a:latin typeface="Arial Black" panose="020B0A040201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P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V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Y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31336862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W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H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08938482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6543756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09115194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G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97760644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P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41458807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2879450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57960955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TextBox 30"/>
          <p:cNvSpPr txBox="1"/>
          <p:nvPr/>
        </p:nvSpPr>
        <p:spPr>
          <a:xfrm>
            <a:off x="3657600" y="240360"/>
            <a:ext cx="3505200" cy="377757"/>
          </a:xfrm>
          <a:prstGeom prst="rect">
            <a:avLst/>
          </a:prstGeom>
          <a:noFill/>
        </p:spPr>
        <p:txBody>
          <a:bodyPr wrap="square" lIns="99786" tIns="49892" rIns="99786" bIns="49892" rtlCol="0">
            <a:spAutoFit/>
          </a:bodyPr>
          <a:lstStyle/>
          <a:p>
            <a:r>
              <a:rPr lang="en-US" sz="1800" b="1" dirty="0" err="1"/>
              <a:t>Reigate</a:t>
            </a:r>
            <a:r>
              <a:rPr lang="en-US" sz="1800" b="1" dirty="0"/>
              <a:t> Squire (Puzzle) (Puzzle #6)</a:t>
            </a:r>
            <a:endParaRPr lang="en-US" sz="1800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8A2E073-7D36-4712-9ED9-68D993D0380D}"/>
              </a:ext>
            </a:extLst>
          </p:cNvPr>
          <p:cNvSpPr/>
          <p:nvPr/>
        </p:nvSpPr>
        <p:spPr>
          <a:xfrm>
            <a:off x="195371" y="555992"/>
            <a:ext cx="679603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dirty="0"/>
              <a:t>CROSSWORD: Each clue is a term from the Canon.  Highlighted clues on the next page are from this Story.</a:t>
            </a:r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3A86F9D-DE1E-4703-A013-2508D042CC3F}"/>
              </a:ext>
            </a:extLst>
          </p:cNvPr>
          <p:cNvGraphicFramePr>
            <a:graphicFrameLocks noGrp="1"/>
          </p:cNvGraphicFramePr>
          <p:nvPr/>
        </p:nvGraphicFramePr>
        <p:xfrm>
          <a:off x="187960" y="838200"/>
          <a:ext cx="6910744" cy="84811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29078">
                  <a:extLst>
                    <a:ext uri="{9D8B030D-6E8A-4147-A177-3AD203B41FA5}">
                      <a16:colId xmlns:a16="http://schemas.microsoft.com/office/drawing/2014/main" val="2102223201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578680854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489076249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3570445036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568950692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3769867794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163739821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986127599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3426299424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2205210174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1105921945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3784202542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3489421105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1019532602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751185493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477761671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1906737374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1862396780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3069620131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2306216113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77208108"/>
                    </a:ext>
                  </a:extLst>
                </a:gridCol>
              </a:tblGrid>
              <a:tr h="339244"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1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6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7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H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U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8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9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7096922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10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P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G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U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7296300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11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M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12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K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K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13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V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7352565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14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P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Y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K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79732038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15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Y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16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V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17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18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F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7151170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U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19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M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M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20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P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7103053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21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22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P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G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23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59844923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24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P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25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U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1497160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G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26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G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H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V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52547085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27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28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P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29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Y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30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V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3273347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31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32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G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U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Y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9145402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33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34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1162816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35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36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P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37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F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38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W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83850803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39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F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G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40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J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41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42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43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836378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44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B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45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B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46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F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47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48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19978092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49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V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50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8984147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51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W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H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X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52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K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46859269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H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53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P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54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G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K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36428285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55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H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V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56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43498389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57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B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58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Y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59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P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60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61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H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827822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V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79583240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62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U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63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64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65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U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178826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latin typeface="Arial Black" panose="020B0A04020102020204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0" dirty="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latin typeface="Arial Black" panose="020B0A04020102020204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0" dirty="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latin typeface="Arial Black" panose="020B0A04020102020204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latin typeface="Arial Black" panose="020B0A04020102020204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0" dirty="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66</a:t>
                      </a:r>
                    </a:p>
                    <a:p>
                      <a:pPr algn="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6282321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67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H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H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G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46812356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68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M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G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P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69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H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2848228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5135630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" name="Rectangle 299">
            <a:extLst>
              <a:ext uri="{FF2B5EF4-FFF2-40B4-BE49-F238E27FC236}">
                <a16:creationId xmlns:a16="http://schemas.microsoft.com/office/drawing/2014/main" id="{9687BE4F-B1C2-4D49-8D56-6E2F5EB9979F}"/>
              </a:ext>
            </a:extLst>
          </p:cNvPr>
          <p:cNvSpPr/>
          <p:nvPr/>
        </p:nvSpPr>
        <p:spPr>
          <a:xfrm>
            <a:off x="1396653" y="602547"/>
            <a:ext cx="566939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dirty="0"/>
              <a:t>WORDCIRCLE: Find each of the listed words in the puzzle. Click on each letter found and circle it with a CAPITAL “O”.  You can tab between letters.  Once all terms are found, the remaining un-circled letters should complete a quote from the story below.</a:t>
            </a:r>
          </a:p>
        </p:txBody>
      </p:sp>
      <p:graphicFrame>
        <p:nvGraphicFramePr>
          <p:cNvPr id="301" name="Table 300">
            <a:extLst>
              <a:ext uri="{FF2B5EF4-FFF2-40B4-BE49-F238E27FC236}">
                <a16:creationId xmlns:a16="http://schemas.microsoft.com/office/drawing/2014/main" id="{F9A47B64-31A8-4929-BBD1-DA9E7D1B7E0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59461274"/>
              </p:ext>
            </p:extLst>
          </p:nvPr>
        </p:nvGraphicFramePr>
        <p:xfrm>
          <a:off x="116522" y="320346"/>
          <a:ext cx="1158655" cy="933862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586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619801">
                <a:tc>
                  <a:txBody>
                    <a:bodyPr/>
                    <a:lstStyle/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ABSURD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ASKANCE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BAROMETER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BEARING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CHATTING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COACHMAN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COMMISERATING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CONTRIVED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COTTAGE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CUP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DECREPIT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DISSIPATED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DRAWING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END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FACSIMILE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FATE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FEEBLE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FITTING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GLANCE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HEDGE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INARTICULATE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INQUIRIES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JOTTED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LABOURS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LETTER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LINES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MADNESS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MASTER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NOTION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OBTRUDED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PAINED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PARISH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PETTY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PON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PRETTY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PROSTRATE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RANSACKED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SHREDS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SIZED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SOLICITOR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SULLEN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TASK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TRAP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UNDERSTANDING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VESTIGE</a:t>
                      </a:r>
                    </a:p>
                  </a:txBody>
                  <a:tcPr marL="68580" marR="6858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310" name="Table 309">
            <a:extLst>
              <a:ext uri="{FF2B5EF4-FFF2-40B4-BE49-F238E27FC236}">
                <a16:creationId xmlns:a16="http://schemas.microsoft.com/office/drawing/2014/main" id="{284EF95D-C7ED-451F-92AF-454F609BA1C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25911671"/>
              </p:ext>
            </p:extLst>
          </p:nvPr>
        </p:nvGraphicFramePr>
        <p:xfrm>
          <a:off x="1829734" y="1292796"/>
          <a:ext cx="5266944" cy="7242048"/>
        </p:xfrm>
        <a:graphic>
          <a:graphicData uri="http://schemas.openxmlformats.org/drawingml/2006/table">
            <a:tbl>
              <a:tblPr/>
              <a:tblGrid>
                <a:gridCol w="3291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1453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383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F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M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F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G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Y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Q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M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Y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B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B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H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M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W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G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M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K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B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Y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V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B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M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X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Z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M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G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M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G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G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V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H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J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Y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M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F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B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B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H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H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F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K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H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G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H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M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K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M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G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Y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G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W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K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G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B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H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F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G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B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G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</a:tbl>
          </a:graphicData>
        </a:graphic>
      </p:graphicFrame>
      <p:graphicFrame>
        <p:nvGraphicFramePr>
          <p:cNvPr id="291" name="Table 290">
            <a:extLst>
              <a:ext uri="{FF2B5EF4-FFF2-40B4-BE49-F238E27FC236}">
                <a16:creationId xmlns:a16="http://schemas.microsoft.com/office/drawing/2014/main" id="{566C4D9D-CAFD-48DC-925F-050E42B51C4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99834788"/>
              </p:ext>
            </p:extLst>
          </p:nvPr>
        </p:nvGraphicFramePr>
        <p:xfrm>
          <a:off x="2970104" y="8766713"/>
          <a:ext cx="4114800" cy="768096"/>
        </p:xfrm>
        <a:graphic>
          <a:graphicData uri="http://schemas.openxmlformats.org/drawingml/2006/table">
            <a:tbl>
              <a:tblPr/>
              <a:tblGrid>
                <a:gridCol w="228600">
                  <a:extLst>
                    <a:ext uri="{9D8B030D-6E8A-4147-A177-3AD203B41FA5}">
                      <a16:colId xmlns:a16="http://schemas.microsoft.com/office/drawing/2014/main" val="1879240511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933616308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3441769955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4258420458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292153726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13771862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343973643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2680585142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2780261677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1711500083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2630768293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2118180171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4107888826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2524278930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218476176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4119696901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1984607054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4178237279"/>
                    </a:ext>
                  </a:extLst>
                </a:gridCol>
              </a:tblGrid>
              <a:tr h="256032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6032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6032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78027086"/>
                  </a:ext>
                </a:extLst>
              </a:tr>
            </a:tbl>
          </a:graphicData>
        </a:graphic>
      </p:graphicFrame>
      <p:sp>
        <p:nvSpPr>
          <p:cNvPr id="275" name="TextBox 274">
            <a:extLst>
              <a:ext uri="{FF2B5EF4-FFF2-40B4-BE49-F238E27FC236}">
                <a16:creationId xmlns:a16="http://schemas.microsoft.com/office/drawing/2014/main" id="{68B34266-9A7C-4EED-90CE-0E5E0E097532}"/>
              </a:ext>
            </a:extLst>
          </p:cNvPr>
          <p:cNvSpPr txBox="1"/>
          <p:nvPr/>
        </p:nvSpPr>
        <p:spPr>
          <a:xfrm>
            <a:off x="3737167" y="246329"/>
            <a:ext cx="3450359" cy="377757"/>
          </a:xfrm>
          <a:prstGeom prst="rect">
            <a:avLst/>
          </a:prstGeom>
          <a:noFill/>
        </p:spPr>
        <p:txBody>
          <a:bodyPr wrap="none" lIns="99786" tIns="49892" rIns="99786" bIns="49892" rtlCol="0">
            <a:spAutoFit/>
          </a:bodyPr>
          <a:lstStyle/>
          <a:p>
            <a:r>
              <a:rPr lang="en-US" sz="1800" b="1" dirty="0" err="1"/>
              <a:t>Reigate</a:t>
            </a:r>
            <a:r>
              <a:rPr lang="en-US" sz="1800" b="1" dirty="0"/>
              <a:t> Squire (Puzzle) (Puzzle #1)</a:t>
            </a:r>
            <a:endParaRPr lang="en-US" sz="1800" dirty="0"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10" name="Table 309">
            <a:extLst>
              <a:ext uri="{FF2B5EF4-FFF2-40B4-BE49-F238E27FC236}">
                <a16:creationId xmlns:a16="http://schemas.microsoft.com/office/drawing/2014/main" id="{284EF95D-C7ED-451F-92AF-454F609BA1CD}"/>
              </a:ext>
            </a:extLst>
          </p:cNvPr>
          <p:cNvGraphicFramePr>
            <a:graphicFrameLocks noGrp="1"/>
          </p:cNvGraphicFramePr>
          <p:nvPr/>
        </p:nvGraphicFramePr>
        <p:xfrm>
          <a:off x="1025548" y="800427"/>
          <a:ext cx="5266944" cy="7242048"/>
        </p:xfrm>
        <a:graphic>
          <a:graphicData uri="http://schemas.openxmlformats.org/drawingml/2006/table">
            <a:tbl>
              <a:tblPr/>
              <a:tblGrid>
                <a:gridCol w="3291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1453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383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G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H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H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B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F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Y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Y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B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G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G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H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B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F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Y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W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V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W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H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H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Y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Y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B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H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G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H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H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F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X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V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B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Y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Y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B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B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Arial Black" panose="020B0A04020102020204" pitchFamily="34" charset="0"/>
                        </a:rPr>
                        <a:t>B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G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Y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B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G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Y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Y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Y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J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G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K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B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Y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Y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H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G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W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H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G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F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F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Y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Q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Y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V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F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J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G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G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W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J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Q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H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Y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</a:tbl>
          </a:graphicData>
        </a:graphic>
      </p:graphicFrame>
      <p:graphicFrame>
        <p:nvGraphicFramePr>
          <p:cNvPr id="291" name="Table 290">
            <a:extLst>
              <a:ext uri="{FF2B5EF4-FFF2-40B4-BE49-F238E27FC236}">
                <a16:creationId xmlns:a16="http://schemas.microsoft.com/office/drawing/2014/main" id="{566C4D9D-CAFD-48DC-925F-050E42B51C43}"/>
              </a:ext>
            </a:extLst>
          </p:cNvPr>
          <p:cNvGraphicFramePr>
            <a:graphicFrameLocks noGrp="1"/>
          </p:cNvGraphicFramePr>
          <p:nvPr/>
        </p:nvGraphicFramePr>
        <p:xfrm>
          <a:off x="797599" y="9023022"/>
          <a:ext cx="5715000" cy="512064"/>
        </p:xfrm>
        <a:graphic>
          <a:graphicData uri="http://schemas.openxmlformats.org/drawingml/2006/table">
            <a:tbl>
              <a:tblPr/>
              <a:tblGrid>
                <a:gridCol w="228600">
                  <a:extLst>
                    <a:ext uri="{9D8B030D-6E8A-4147-A177-3AD203B41FA5}">
                      <a16:colId xmlns:a16="http://schemas.microsoft.com/office/drawing/2014/main" val="1879240511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933616308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3441769955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4258420458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292153726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13771862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343973643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2680585142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2780261677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1711500083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2630768293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2118180171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4107888826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2524278930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218476176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4119696901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1984607054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4178237279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2927414480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1638853568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3548293418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801000141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3337819541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3098098545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2562308492"/>
                    </a:ext>
                  </a:extLst>
                </a:gridCol>
              </a:tblGrid>
              <a:tr h="256032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H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E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E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R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E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M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U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H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E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E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P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E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R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6032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W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E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R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H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N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I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H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D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H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O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U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G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H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00" b="0" dirty="0">
                          <a:effectLst/>
                          <a:latin typeface="Arial Black" panose="020B0A040201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</a:t>
                      </a: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75" name="TextBox 274">
            <a:extLst>
              <a:ext uri="{FF2B5EF4-FFF2-40B4-BE49-F238E27FC236}">
                <a16:creationId xmlns:a16="http://schemas.microsoft.com/office/drawing/2014/main" id="{68B34266-9A7C-4EED-90CE-0E5E0E097532}"/>
              </a:ext>
            </a:extLst>
          </p:cNvPr>
          <p:cNvSpPr txBox="1"/>
          <p:nvPr/>
        </p:nvSpPr>
        <p:spPr>
          <a:xfrm>
            <a:off x="3737167" y="246329"/>
            <a:ext cx="3450359" cy="377757"/>
          </a:xfrm>
          <a:prstGeom prst="rect">
            <a:avLst/>
          </a:prstGeom>
          <a:noFill/>
        </p:spPr>
        <p:txBody>
          <a:bodyPr wrap="none" lIns="99786" tIns="49892" rIns="99786" bIns="49892" rtlCol="0">
            <a:spAutoFit/>
          </a:bodyPr>
          <a:lstStyle/>
          <a:p>
            <a:r>
              <a:rPr lang="en-US" sz="1800" b="1" dirty="0" err="1"/>
              <a:t>Reigate</a:t>
            </a:r>
            <a:r>
              <a:rPr lang="en-US" sz="1800" b="1" dirty="0"/>
              <a:t> Squire (Puzzle) (Puzzle #7)</a:t>
            </a:r>
            <a:endParaRPr lang="en-US" sz="1800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0D187A9-EE0B-43B3-9438-9BC52BD1EB60}"/>
              </a:ext>
            </a:extLst>
          </p:cNvPr>
          <p:cNvGrpSpPr/>
          <p:nvPr/>
        </p:nvGrpSpPr>
        <p:grpSpPr>
          <a:xfrm>
            <a:off x="1024448" y="804375"/>
            <a:ext cx="5266303" cy="7239290"/>
            <a:chOff x="1828634" y="1296744"/>
            <a:chExt cx="5266303" cy="7239290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06F1F9B-2B14-444A-89F4-9767CE1F589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35240" y="130543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45DC4AC3-D2F9-4B62-B05C-5BA344DDEE3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35240" y="163048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0EA395A5-6B92-42B5-8A3D-1FA5EA8DD31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34625" y="196125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5924F594-B55B-45D2-BA30-7095B341F14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34625" y="228630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9CA25E30-7B91-4A8B-9DDB-8C503026851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35240" y="261434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372B17C5-519B-4A4B-A420-8B2E7F6351A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35240" y="293940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5AEB97D7-41F4-464A-989A-D63C1855682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34625" y="327016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F8D76F07-9EC7-49D5-8DF8-74A54934790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34625" y="359521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FD8B1882-7576-4B45-B818-448099AB4CA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62900" y="130543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id="{3222EE8B-02AF-4A9F-97D6-853CDA631E3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62900" y="163048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A4B55E22-F20A-4C89-9542-9A9BFF1E1E3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62285" y="196125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2D79BC2D-B767-43B3-A958-B819B077DDD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62285" y="228630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86329663-A02E-4F5C-9B95-1D6FC904C19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62900" y="261434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" name="Picture 21">
              <a:extLst>
                <a:ext uri="{FF2B5EF4-FFF2-40B4-BE49-F238E27FC236}">
                  <a16:creationId xmlns:a16="http://schemas.microsoft.com/office/drawing/2014/main" id="{EF747185-7602-4BD1-862E-B62B5643631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62900" y="293940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530E19B9-BCAD-415B-95A6-2C63FBBA775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62285" y="327016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4" name="Picture 23">
              <a:extLst>
                <a:ext uri="{FF2B5EF4-FFF2-40B4-BE49-F238E27FC236}">
                  <a16:creationId xmlns:a16="http://schemas.microsoft.com/office/drawing/2014/main" id="{1832C286-F390-45E9-BFE9-378E35DC278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62285" y="359521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5" name="Picture 24">
              <a:extLst>
                <a:ext uri="{FF2B5EF4-FFF2-40B4-BE49-F238E27FC236}">
                  <a16:creationId xmlns:a16="http://schemas.microsoft.com/office/drawing/2014/main" id="{8FBF2CE6-0213-4727-823A-6A04DD45407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62900" y="393397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0186D681-FDBC-4ACF-95AA-DEEB2B5A501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62900" y="425903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7" name="Picture 26">
              <a:extLst>
                <a:ext uri="{FF2B5EF4-FFF2-40B4-BE49-F238E27FC236}">
                  <a16:creationId xmlns:a16="http://schemas.microsoft.com/office/drawing/2014/main" id="{901FA3D5-5533-4CD4-A5F9-2E9C96468DA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25840" y="129674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" name="Picture 27">
              <a:extLst>
                <a:ext uri="{FF2B5EF4-FFF2-40B4-BE49-F238E27FC236}">
                  <a16:creationId xmlns:a16="http://schemas.microsoft.com/office/drawing/2014/main" id="{9CCF36A2-8D5E-4117-B833-CA343A9EA91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53500" y="129674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9" name="Picture 28">
              <a:extLst>
                <a:ext uri="{FF2B5EF4-FFF2-40B4-BE49-F238E27FC236}">
                  <a16:creationId xmlns:a16="http://schemas.microsoft.com/office/drawing/2014/main" id="{EC895BD4-0418-43D5-B676-9B3D579DC5A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2979" y="130524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2E9F1691-83DC-42A7-9414-ACDD436DFDE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10639" y="130524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1" name="Picture 30">
              <a:extLst>
                <a:ext uri="{FF2B5EF4-FFF2-40B4-BE49-F238E27FC236}">
                  <a16:creationId xmlns:a16="http://schemas.microsoft.com/office/drawing/2014/main" id="{439C9AF4-075E-4F8C-8D0A-B551E53B264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45919" y="129762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2" name="Picture 31">
              <a:extLst>
                <a:ext uri="{FF2B5EF4-FFF2-40B4-BE49-F238E27FC236}">
                  <a16:creationId xmlns:a16="http://schemas.microsoft.com/office/drawing/2014/main" id="{D153F373-5CB4-4FEA-A28A-0C8F0C6C3DF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73579" y="129762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3" name="Picture 32">
              <a:extLst>
                <a:ext uri="{FF2B5EF4-FFF2-40B4-BE49-F238E27FC236}">
                  <a16:creationId xmlns:a16="http://schemas.microsoft.com/office/drawing/2014/main" id="{15CBB499-229F-463F-BB85-2633DD3F5B2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29501" y="130543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590FDD9C-124C-40A6-BE23-5D67F4E7625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29501" y="163048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5" name="Picture 34">
              <a:extLst>
                <a:ext uri="{FF2B5EF4-FFF2-40B4-BE49-F238E27FC236}">
                  <a16:creationId xmlns:a16="http://schemas.microsoft.com/office/drawing/2014/main" id="{DBCAF222-B020-468A-A395-1F199B65E0C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28886" y="196125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6" name="Picture 35">
              <a:extLst>
                <a:ext uri="{FF2B5EF4-FFF2-40B4-BE49-F238E27FC236}">
                  <a16:creationId xmlns:a16="http://schemas.microsoft.com/office/drawing/2014/main" id="{7D1CE73A-53B5-49BC-995F-1F6C6D93728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28886" y="228630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7" name="Picture 36">
              <a:extLst>
                <a:ext uri="{FF2B5EF4-FFF2-40B4-BE49-F238E27FC236}">
                  <a16:creationId xmlns:a16="http://schemas.microsoft.com/office/drawing/2014/main" id="{8186D5BA-D883-4218-92CC-52AC1602829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29501" y="261434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8" name="Picture 37">
              <a:extLst>
                <a:ext uri="{FF2B5EF4-FFF2-40B4-BE49-F238E27FC236}">
                  <a16:creationId xmlns:a16="http://schemas.microsoft.com/office/drawing/2014/main" id="{46E71832-A81A-4F88-8A97-6BE9E839203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29501" y="293940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9" name="Picture 38">
              <a:extLst>
                <a:ext uri="{FF2B5EF4-FFF2-40B4-BE49-F238E27FC236}">
                  <a16:creationId xmlns:a16="http://schemas.microsoft.com/office/drawing/2014/main" id="{A7F6A5C7-B31A-401E-8015-F57DD9858E1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9727" y="130543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0" name="Picture 39">
              <a:extLst>
                <a:ext uri="{FF2B5EF4-FFF2-40B4-BE49-F238E27FC236}">
                  <a16:creationId xmlns:a16="http://schemas.microsoft.com/office/drawing/2014/main" id="{C7F74882-094F-4838-8362-1E167631FA1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9727" y="163048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1" name="Picture 40">
              <a:extLst>
                <a:ext uri="{FF2B5EF4-FFF2-40B4-BE49-F238E27FC236}">
                  <a16:creationId xmlns:a16="http://schemas.microsoft.com/office/drawing/2014/main" id="{20925A44-D97D-4E01-AF5A-A1918851BC2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9112" y="196125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2" name="Picture 41">
              <a:extLst>
                <a:ext uri="{FF2B5EF4-FFF2-40B4-BE49-F238E27FC236}">
                  <a16:creationId xmlns:a16="http://schemas.microsoft.com/office/drawing/2014/main" id="{FEBB85D5-7740-4BFA-8E59-2FD74152A84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9112" y="228630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1927C763-329A-406B-B37F-19DAF42A847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9727" y="261434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4" name="Picture 43">
              <a:extLst>
                <a:ext uri="{FF2B5EF4-FFF2-40B4-BE49-F238E27FC236}">
                  <a16:creationId xmlns:a16="http://schemas.microsoft.com/office/drawing/2014/main" id="{73380EB0-92AB-427A-92B2-FFDA306AC3C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9727" y="293940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5" name="Picture 44">
              <a:extLst>
                <a:ext uri="{FF2B5EF4-FFF2-40B4-BE49-F238E27FC236}">
                  <a16:creationId xmlns:a16="http://schemas.microsoft.com/office/drawing/2014/main" id="{28FC64D1-12F0-4808-9E2D-3927D999842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9112" y="327816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6" name="Picture 45">
              <a:extLst>
                <a:ext uri="{FF2B5EF4-FFF2-40B4-BE49-F238E27FC236}">
                  <a16:creationId xmlns:a16="http://schemas.microsoft.com/office/drawing/2014/main" id="{EB12A68B-9973-4FB7-9BF8-1954C391BDF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9112" y="360321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7" name="Picture 46">
              <a:extLst>
                <a:ext uri="{FF2B5EF4-FFF2-40B4-BE49-F238E27FC236}">
                  <a16:creationId xmlns:a16="http://schemas.microsoft.com/office/drawing/2014/main" id="{C50459B3-6494-4552-A5DD-6E1C2B31987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9727" y="393125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8" name="Picture 47">
              <a:extLst>
                <a:ext uri="{FF2B5EF4-FFF2-40B4-BE49-F238E27FC236}">
                  <a16:creationId xmlns:a16="http://schemas.microsoft.com/office/drawing/2014/main" id="{98C06C15-E91D-40CD-AE3F-8ACFB1616DD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9727" y="425631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Picture 48">
              <a:extLst>
                <a:ext uri="{FF2B5EF4-FFF2-40B4-BE49-F238E27FC236}">
                  <a16:creationId xmlns:a16="http://schemas.microsoft.com/office/drawing/2014/main" id="{D77B181A-5A61-4AEF-B564-1F4150C2C02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72397" y="130282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0" name="Picture 49">
              <a:extLst>
                <a:ext uri="{FF2B5EF4-FFF2-40B4-BE49-F238E27FC236}">
                  <a16:creationId xmlns:a16="http://schemas.microsoft.com/office/drawing/2014/main" id="{83B971E8-F1F6-4643-95C9-86CA5F075B1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72397" y="162788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Picture 50">
              <a:extLst>
                <a:ext uri="{FF2B5EF4-FFF2-40B4-BE49-F238E27FC236}">
                  <a16:creationId xmlns:a16="http://schemas.microsoft.com/office/drawing/2014/main" id="{543B8C20-8826-4728-95BB-38B1764F221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71782" y="195864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2" name="Picture 51">
              <a:extLst>
                <a:ext uri="{FF2B5EF4-FFF2-40B4-BE49-F238E27FC236}">
                  <a16:creationId xmlns:a16="http://schemas.microsoft.com/office/drawing/2014/main" id="{66D9DBEA-EDD7-4D2A-A4A4-DE84EAA92B4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71782" y="228370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3" name="Picture 52">
              <a:extLst>
                <a:ext uri="{FF2B5EF4-FFF2-40B4-BE49-F238E27FC236}">
                  <a16:creationId xmlns:a16="http://schemas.microsoft.com/office/drawing/2014/main" id="{5192F046-D8C9-4CE6-8226-70BE39D015A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72397" y="261174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4" name="Picture 53">
              <a:extLst>
                <a:ext uri="{FF2B5EF4-FFF2-40B4-BE49-F238E27FC236}">
                  <a16:creationId xmlns:a16="http://schemas.microsoft.com/office/drawing/2014/main" id="{47AEC206-A8A4-417D-BAE8-47860B01348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72397" y="293679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5" name="Picture 54">
              <a:extLst>
                <a:ext uri="{FF2B5EF4-FFF2-40B4-BE49-F238E27FC236}">
                  <a16:creationId xmlns:a16="http://schemas.microsoft.com/office/drawing/2014/main" id="{218F9579-191A-49AA-B210-5545CA78A81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71782" y="327555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6" name="Picture 55">
              <a:extLst>
                <a:ext uri="{FF2B5EF4-FFF2-40B4-BE49-F238E27FC236}">
                  <a16:creationId xmlns:a16="http://schemas.microsoft.com/office/drawing/2014/main" id="{DE6BEDA0-7FF4-45D6-BD6A-EF891859FDE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71782" y="360061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7" name="Picture 56">
              <a:extLst>
                <a:ext uri="{FF2B5EF4-FFF2-40B4-BE49-F238E27FC236}">
                  <a16:creationId xmlns:a16="http://schemas.microsoft.com/office/drawing/2014/main" id="{C9EFD18A-6318-42DC-952A-5024DD2C736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72397" y="392865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8" name="Picture 57">
              <a:extLst>
                <a:ext uri="{FF2B5EF4-FFF2-40B4-BE49-F238E27FC236}">
                  <a16:creationId xmlns:a16="http://schemas.microsoft.com/office/drawing/2014/main" id="{F709BFCB-CCF9-4346-B22F-4F49414C327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00649" y="163252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9" name="Picture 58">
              <a:extLst>
                <a:ext uri="{FF2B5EF4-FFF2-40B4-BE49-F238E27FC236}">
                  <a16:creationId xmlns:a16="http://schemas.microsoft.com/office/drawing/2014/main" id="{99AF9A96-B4C7-437A-912E-B3BD4DDD401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28309" y="163252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0" name="Picture 59">
              <a:extLst>
                <a:ext uri="{FF2B5EF4-FFF2-40B4-BE49-F238E27FC236}">
                  <a16:creationId xmlns:a16="http://schemas.microsoft.com/office/drawing/2014/main" id="{36855F1F-C000-44BD-9213-C9B0109456A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57788" y="163339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1" name="Picture 60">
              <a:extLst>
                <a:ext uri="{FF2B5EF4-FFF2-40B4-BE49-F238E27FC236}">
                  <a16:creationId xmlns:a16="http://schemas.microsoft.com/office/drawing/2014/main" id="{2617B42B-1DB4-486E-AC56-801853E8906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5448" y="163339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2" name="Picture 61">
              <a:extLst>
                <a:ext uri="{FF2B5EF4-FFF2-40B4-BE49-F238E27FC236}">
                  <a16:creationId xmlns:a16="http://schemas.microsoft.com/office/drawing/2014/main" id="{DC89D3E4-9EAE-4044-A218-42C47009BA8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20728" y="163339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3" name="Picture 62">
              <a:extLst>
                <a:ext uri="{FF2B5EF4-FFF2-40B4-BE49-F238E27FC236}">
                  <a16:creationId xmlns:a16="http://schemas.microsoft.com/office/drawing/2014/main" id="{002E3AC9-A50E-44D0-BFB1-4BD997231A1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57516" y="162490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Picture 63">
              <a:extLst>
                <a:ext uri="{FF2B5EF4-FFF2-40B4-BE49-F238E27FC236}">
                  <a16:creationId xmlns:a16="http://schemas.microsoft.com/office/drawing/2014/main" id="{D2DA0C71-595A-4833-B75F-73AEFB0DBF0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86995" y="162577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78055AD9-D734-4B0E-BAA9-267526DF133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14655" y="162577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Picture 65">
              <a:extLst>
                <a:ext uri="{FF2B5EF4-FFF2-40B4-BE49-F238E27FC236}">
                  <a16:creationId xmlns:a16="http://schemas.microsoft.com/office/drawing/2014/main" id="{D8149014-C1B9-4DB1-A69E-3EC337E7DFD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2315" y="162577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Picture 66">
              <a:extLst>
                <a:ext uri="{FF2B5EF4-FFF2-40B4-BE49-F238E27FC236}">
                  <a16:creationId xmlns:a16="http://schemas.microsoft.com/office/drawing/2014/main" id="{41D02513-3A74-4790-9B70-A1A4E29E52D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47734" y="195256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Picture 67">
              <a:extLst>
                <a:ext uri="{FF2B5EF4-FFF2-40B4-BE49-F238E27FC236}">
                  <a16:creationId xmlns:a16="http://schemas.microsoft.com/office/drawing/2014/main" id="{41DB1B27-BB7E-4E0B-A907-8C09918CBB2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75394" y="195256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9" name="Picture 68">
              <a:extLst>
                <a:ext uri="{FF2B5EF4-FFF2-40B4-BE49-F238E27FC236}">
                  <a16:creationId xmlns:a16="http://schemas.microsoft.com/office/drawing/2014/main" id="{B17142D8-B447-437D-83B2-922E3B0020F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12493" y="195343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0" name="Picture 69">
              <a:extLst>
                <a:ext uri="{FF2B5EF4-FFF2-40B4-BE49-F238E27FC236}">
                  <a16:creationId xmlns:a16="http://schemas.microsoft.com/office/drawing/2014/main" id="{413D5D95-0D94-45D6-9187-7A7FFABB10B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40153" y="195343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1" name="Picture 70">
              <a:extLst>
                <a:ext uri="{FF2B5EF4-FFF2-40B4-BE49-F238E27FC236}">
                  <a16:creationId xmlns:a16="http://schemas.microsoft.com/office/drawing/2014/main" id="{6EBAE4B7-5C31-4644-901E-DD6D15B6A8B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67813" y="195343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2" name="Picture 71">
              <a:extLst>
                <a:ext uri="{FF2B5EF4-FFF2-40B4-BE49-F238E27FC236}">
                  <a16:creationId xmlns:a16="http://schemas.microsoft.com/office/drawing/2014/main" id="{A1FC64E5-656B-43EA-B5EA-76CAEEC2EB4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7355" y="195972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3" name="Picture 72">
              <a:extLst>
                <a:ext uri="{FF2B5EF4-FFF2-40B4-BE49-F238E27FC236}">
                  <a16:creationId xmlns:a16="http://schemas.microsoft.com/office/drawing/2014/main" id="{260F42AC-BD2B-46E2-AD32-175C39E7D69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29303" y="229637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4" name="Picture 73">
              <a:extLst>
                <a:ext uri="{FF2B5EF4-FFF2-40B4-BE49-F238E27FC236}">
                  <a16:creationId xmlns:a16="http://schemas.microsoft.com/office/drawing/2014/main" id="{1B9C20E2-BDC5-446C-8EB1-1924929DA85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46909" y="261554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5" name="Picture 74">
              <a:extLst>
                <a:ext uri="{FF2B5EF4-FFF2-40B4-BE49-F238E27FC236}">
                  <a16:creationId xmlns:a16="http://schemas.microsoft.com/office/drawing/2014/main" id="{94B4B755-A90F-4B58-9450-96F1A4A8430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1125" y="294517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6" name="Picture 75">
              <a:extLst>
                <a:ext uri="{FF2B5EF4-FFF2-40B4-BE49-F238E27FC236}">
                  <a16:creationId xmlns:a16="http://schemas.microsoft.com/office/drawing/2014/main" id="{1C084BBD-C1E0-4097-9056-74B584B8CA5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13073" y="327420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7" name="Picture 76">
              <a:extLst>
                <a:ext uri="{FF2B5EF4-FFF2-40B4-BE49-F238E27FC236}">
                  <a16:creationId xmlns:a16="http://schemas.microsoft.com/office/drawing/2014/main" id="{F5A309C0-8A56-474B-BCF5-ADA96821A1F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8299" y="360099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8" name="Picture 77">
              <a:extLst>
                <a:ext uri="{FF2B5EF4-FFF2-40B4-BE49-F238E27FC236}">
                  <a16:creationId xmlns:a16="http://schemas.microsoft.com/office/drawing/2014/main" id="{71800F86-54BA-4411-B0C9-A6B260E1DF3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65959" y="392865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9" name="Picture 78">
              <a:extLst>
                <a:ext uri="{FF2B5EF4-FFF2-40B4-BE49-F238E27FC236}">
                  <a16:creationId xmlns:a16="http://schemas.microsoft.com/office/drawing/2014/main" id="{3917D0DC-C8E1-422A-9566-15AAD89C3CF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82352" y="228884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0" name="Picture 79">
              <a:extLst>
                <a:ext uri="{FF2B5EF4-FFF2-40B4-BE49-F238E27FC236}">
                  <a16:creationId xmlns:a16="http://schemas.microsoft.com/office/drawing/2014/main" id="{310E892D-2F55-4919-BC92-E91C4C1C4AB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52578" y="228884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1" name="Picture 80">
              <a:extLst>
                <a:ext uri="{FF2B5EF4-FFF2-40B4-BE49-F238E27FC236}">
                  <a16:creationId xmlns:a16="http://schemas.microsoft.com/office/drawing/2014/main" id="{DACFABF3-F4A3-4B63-A347-9A389845016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08820" y="228778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2" name="Picture 81">
              <a:extLst>
                <a:ext uri="{FF2B5EF4-FFF2-40B4-BE49-F238E27FC236}">
                  <a16:creationId xmlns:a16="http://schemas.microsoft.com/office/drawing/2014/main" id="{ABE84FDA-1361-45CE-BB40-9824C29F470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6480" y="228778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3" name="Picture 82">
              <a:extLst>
                <a:ext uri="{FF2B5EF4-FFF2-40B4-BE49-F238E27FC236}">
                  <a16:creationId xmlns:a16="http://schemas.microsoft.com/office/drawing/2014/main" id="{426DCDF4-3099-48BE-9325-A0663FF076F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73579" y="228865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4" name="Picture 83">
              <a:extLst>
                <a:ext uri="{FF2B5EF4-FFF2-40B4-BE49-F238E27FC236}">
                  <a16:creationId xmlns:a16="http://schemas.microsoft.com/office/drawing/2014/main" id="{5F662620-3294-4FD1-BB30-E60FE96BEC9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39197" y="228884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5" name="Picture 84">
              <a:extLst>
                <a:ext uri="{FF2B5EF4-FFF2-40B4-BE49-F238E27FC236}">
                  <a16:creationId xmlns:a16="http://schemas.microsoft.com/office/drawing/2014/main" id="{561E8A56-94FF-40F6-B7F8-1DD870BEB03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01803" y="228884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6" name="Picture 85">
              <a:extLst>
                <a:ext uri="{FF2B5EF4-FFF2-40B4-BE49-F238E27FC236}">
                  <a16:creationId xmlns:a16="http://schemas.microsoft.com/office/drawing/2014/main" id="{31581DA5-5E9D-496F-88FC-C0F0C7350AB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35949" y="195864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7" name="Picture 86">
              <a:extLst>
                <a:ext uri="{FF2B5EF4-FFF2-40B4-BE49-F238E27FC236}">
                  <a16:creationId xmlns:a16="http://schemas.microsoft.com/office/drawing/2014/main" id="{8E0A6CA1-CF0B-4A7D-B002-B9F06486474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36564" y="261174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8" name="Picture 87">
              <a:extLst>
                <a:ext uri="{FF2B5EF4-FFF2-40B4-BE49-F238E27FC236}">
                  <a16:creationId xmlns:a16="http://schemas.microsoft.com/office/drawing/2014/main" id="{E8039DA4-C2C2-42E1-AE4E-249B0713A33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36564" y="293679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9" name="Picture 88">
              <a:extLst>
                <a:ext uri="{FF2B5EF4-FFF2-40B4-BE49-F238E27FC236}">
                  <a16:creationId xmlns:a16="http://schemas.microsoft.com/office/drawing/2014/main" id="{9FDAE327-01DA-45E7-BAFF-2404E965AD8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35949" y="327555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0" name="Picture 89">
              <a:extLst>
                <a:ext uri="{FF2B5EF4-FFF2-40B4-BE49-F238E27FC236}">
                  <a16:creationId xmlns:a16="http://schemas.microsoft.com/office/drawing/2014/main" id="{A9CEA99B-9859-4AE7-883B-A3CAB7D2401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35949" y="360061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1" name="Picture 90">
              <a:extLst>
                <a:ext uri="{FF2B5EF4-FFF2-40B4-BE49-F238E27FC236}">
                  <a16:creationId xmlns:a16="http://schemas.microsoft.com/office/drawing/2014/main" id="{EB4DFFE1-29BD-48DA-A367-E9A31A99863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18303" y="195818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2" name="Picture 91">
              <a:extLst>
                <a:ext uri="{FF2B5EF4-FFF2-40B4-BE49-F238E27FC236}">
                  <a16:creationId xmlns:a16="http://schemas.microsoft.com/office/drawing/2014/main" id="{9DE60706-A06D-48B1-AA81-3F832F47794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55130" y="458401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3" name="Picture 92">
              <a:extLst>
                <a:ext uri="{FF2B5EF4-FFF2-40B4-BE49-F238E27FC236}">
                  <a16:creationId xmlns:a16="http://schemas.microsoft.com/office/drawing/2014/main" id="{EEEFADA6-98E7-403F-9A4A-81CBCB9FB52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52758" y="228742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4" name="Picture 93">
              <a:extLst>
                <a:ext uri="{FF2B5EF4-FFF2-40B4-BE49-F238E27FC236}">
                  <a16:creationId xmlns:a16="http://schemas.microsoft.com/office/drawing/2014/main" id="{D561E980-880C-46BE-A4EC-696C83F8372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4706" y="262407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5" name="Picture 94">
              <a:extLst>
                <a:ext uri="{FF2B5EF4-FFF2-40B4-BE49-F238E27FC236}">
                  <a16:creationId xmlns:a16="http://schemas.microsoft.com/office/drawing/2014/main" id="{DC05224C-5D7B-4C52-9E17-FFCD75CCE8F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02312" y="294324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6" name="Picture 95">
              <a:extLst>
                <a:ext uri="{FF2B5EF4-FFF2-40B4-BE49-F238E27FC236}">
                  <a16:creationId xmlns:a16="http://schemas.microsoft.com/office/drawing/2014/main" id="{BFE4D4E3-E8DA-4911-9A2A-2785FC5D46C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6528" y="327287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7" name="Picture 96">
              <a:extLst>
                <a:ext uri="{FF2B5EF4-FFF2-40B4-BE49-F238E27FC236}">
                  <a16:creationId xmlns:a16="http://schemas.microsoft.com/office/drawing/2014/main" id="{48F54636-2B76-4E3B-8986-CCA4F989585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68476" y="360190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8" name="Picture 97">
              <a:extLst>
                <a:ext uri="{FF2B5EF4-FFF2-40B4-BE49-F238E27FC236}">
                  <a16:creationId xmlns:a16="http://schemas.microsoft.com/office/drawing/2014/main" id="{BFC1C3A4-407E-43C3-9916-CD9B7B91A9A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28886" y="425635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9" name="Picture 98">
              <a:extLst>
                <a:ext uri="{FF2B5EF4-FFF2-40B4-BE49-F238E27FC236}">
                  <a16:creationId xmlns:a16="http://schemas.microsoft.com/office/drawing/2014/main" id="{C49F1EF3-EEA9-48CD-A809-69AC38D9084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0786" y="228578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0" name="Picture 99">
              <a:extLst>
                <a:ext uri="{FF2B5EF4-FFF2-40B4-BE49-F238E27FC236}">
                  <a16:creationId xmlns:a16="http://schemas.microsoft.com/office/drawing/2014/main" id="{236A02AC-B9DA-41A7-A146-B19AB7046D2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27613" y="491160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1" name="Picture 100">
              <a:extLst>
                <a:ext uri="{FF2B5EF4-FFF2-40B4-BE49-F238E27FC236}">
                  <a16:creationId xmlns:a16="http://schemas.microsoft.com/office/drawing/2014/main" id="{A2FF4FAE-3129-4548-BC28-C2232896E2C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25241" y="261502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2" name="Picture 101">
              <a:extLst>
                <a:ext uri="{FF2B5EF4-FFF2-40B4-BE49-F238E27FC236}">
                  <a16:creationId xmlns:a16="http://schemas.microsoft.com/office/drawing/2014/main" id="{887D508C-00D3-46C6-9A33-9B7E41AEB7B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57189" y="295167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" name="Picture 102">
              <a:extLst>
                <a:ext uri="{FF2B5EF4-FFF2-40B4-BE49-F238E27FC236}">
                  <a16:creationId xmlns:a16="http://schemas.microsoft.com/office/drawing/2014/main" id="{16AE089B-0AEB-489D-A01C-57CA20DF05F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74795" y="327084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4" name="Picture 103">
              <a:extLst>
                <a:ext uri="{FF2B5EF4-FFF2-40B4-BE49-F238E27FC236}">
                  <a16:creationId xmlns:a16="http://schemas.microsoft.com/office/drawing/2014/main" id="{D37E6EFA-B28C-46B1-9C97-2FD7E74A37D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09011" y="360047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5" name="Picture 104">
              <a:extLst>
                <a:ext uri="{FF2B5EF4-FFF2-40B4-BE49-F238E27FC236}">
                  <a16:creationId xmlns:a16="http://schemas.microsoft.com/office/drawing/2014/main" id="{E87E5B2B-4A37-4B11-B1B5-37EE1FD2058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40959" y="392950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6" name="Picture 105">
              <a:extLst>
                <a:ext uri="{FF2B5EF4-FFF2-40B4-BE49-F238E27FC236}">
                  <a16:creationId xmlns:a16="http://schemas.microsoft.com/office/drawing/2014/main" id="{C35E4B3A-BBEC-4C7A-B5C5-EEA051C76A8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66185" y="425628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7" name="Picture 106">
              <a:extLst>
                <a:ext uri="{FF2B5EF4-FFF2-40B4-BE49-F238E27FC236}">
                  <a16:creationId xmlns:a16="http://schemas.microsoft.com/office/drawing/2014/main" id="{E9B260C0-7CFC-4CD9-BC47-35DDE90A685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3845" y="458394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8" name="Picture 107">
              <a:extLst>
                <a:ext uri="{FF2B5EF4-FFF2-40B4-BE49-F238E27FC236}">
                  <a16:creationId xmlns:a16="http://schemas.microsoft.com/office/drawing/2014/main" id="{B07B50F5-F88D-4AE5-9E54-FAD83A50038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8067" y="261590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9" name="Picture 108">
              <a:extLst>
                <a:ext uri="{FF2B5EF4-FFF2-40B4-BE49-F238E27FC236}">
                  <a16:creationId xmlns:a16="http://schemas.microsoft.com/office/drawing/2014/main" id="{FB72E459-E3B7-43C4-B97D-5187F09A3E2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8067" y="294096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0" name="Picture 109">
              <a:extLst>
                <a:ext uri="{FF2B5EF4-FFF2-40B4-BE49-F238E27FC236}">
                  <a16:creationId xmlns:a16="http://schemas.microsoft.com/office/drawing/2014/main" id="{928C40C5-8D42-42C0-AC00-9BFFAB34618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7452" y="327172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1" name="Picture 110">
              <a:extLst>
                <a:ext uri="{FF2B5EF4-FFF2-40B4-BE49-F238E27FC236}">
                  <a16:creationId xmlns:a16="http://schemas.microsoft.com/office/drawing/2014/main" id="{AD91F988-33C3-4D3D-9F66-5155196C06B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89160" y="458585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2" name="Picture 111">
              <a:extLst>
                <a:ext uri="{FF2B5EF4-FFF2-40B4-BE49-F238E27FC236}">
                  <a16:creationId xmlns:a16="http://schemas.microsoft.com/office/drawing/2014/main" id="{DA3ACFA7-1A0B-45E0-A578-1874750697C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16820" y="426080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3" name="Picture 112">
              <a:extLst>
                <a:ext uri="{FF2B5EF4-FFF2-40B4-BE49-F238E27FC236}">
                  <a16:creationId xmlns:a16="http://schemas.microsoft.com/office/drawing/2014/main" id="{59D31302-AB07-4337-BF93-342C6EE3115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75263" y="261641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4" name="Picture 113">
              <a:extLst>
                <a:ext uri="{FF2B5EF4-FFF2-40B4-BE49-F238E27FC236}">
                  <a16:creationId xmlns:a16="http://schemas.microsoft.com/office/drawing/2014/main" id="{719C7772-8A87-4930-A01C-C588D67533D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7549" y="295082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5" name="Picture 114">
              <a:extLst>
                <a:ext uri="{FF2B5EF4-FFF2-40B4-BE49-F238E27FC236}">
                  <a16:creationId xmlns:a16="http://schemas.microsoft.com/office/drawing/2014/main" id="{E0E529D1-B2BB-4B6D-89F1-C7EF2A12D77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79776" y="359804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6" name="Picture 115">
              <a:extLst>
                <a:ext uri="{FF2B5EF4-FFF2-40B4-BE49-F238E27FC236}">
                  <a16:creationId xmlns:a16="http://schemas.microsoft.com/office/drawing/2014/main" id="{97E553DB-FAFC-4641-B81E-34D36609178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52602" y="392398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7" name="Picture 116">
              <a:extLst>
                <a:ext uri="{FF2B5EF4-FFF2-40B4-BE49-F238E27FC236}">
                  <a16:creationId xmlns:a16="http://schemas.microsoft.com/office/drawing/2014/main" id="{BA712B23-C1FA-40B9-AC26-A38032BCC66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33840" y="524370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8" name="Picture 117">
              <a:extLst>
                <a:ext uri="{FF2B5EF4-FFF2-40B4-BE49-F238E27FC236}">
                  <a16:creationId xmlns:a16="http://schemas.microsoft.com/office/drawing/2014/main" id="{0BDCD516-0347-4B00-BF29-680652F2FFF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61500" y="491864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9" name="Picture 118">
              <a:extLst>
                <a:ext uri="{FF2B5EF4-FFF2-40B4-BE49-F238E27FC236}">
                  <a16:creationId xmlns:a16="http://schemas.microsoft.com/office/drawing/2014/main" id="{94742FAA-007E-4E28-88D7-2EAB715610C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19157" y="261434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20" name="Picture 119">
              <a:extLst>
                <a:ext uri="{FF2B5EF4-FFF2-40B4-BE49-F238E27FC236}">
                  <a16:creationId xmlns:a16="http://schemas.microsoft.com/office/drawing/2014/main" id="{11BA2F82-229E-4871-B1A3-6BFF16C2A6B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11537" y="293940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21" name="Picture 120">
              <a:extLst>
                <a:ext uri="{FF2B5EF4-FFF2-40B4-BE49-F238E27FC236}">
                  <a16:creationId xmlns:a16="http://schemas.microsoft.com/office/drawing/2014/main" id="{DD26BC71-CAE5-4C97-AD5F-59619DF519C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10922" y="327816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22" name="Picture 121">
              <a:extLst>
                <a:ext uri="{FF2B5EF4-FFF2-40B4-BE49-F238E27FC236}">
                  <a16:creationId xmlns:a16="http://schemas.microsoft.com/office/drawing/2014/main" id="{CDF79190-6D62-496D-9288-98006656DB5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10922" y="360321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23" name="Picture 122">
              <a:extLst>
                <a:ext uri="{FF2B5EF4-FFF2-40B4-BE49-F238E27FC236}">
                  <a16:creationId xmlns:a16="http://schemas.microsoft.com/office/drawing/2014/main" id="{F9931626-6649-4658-B031-D3BA50F7F94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11537" y="393125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24" name="Picture 123">
              <a:extLst>
                <a:ext uri="{FF2B5EF4-FFF2-40B4-BE49-F238E27FC236}">
                  <a16:creationId xmlns:a16="http://schemas.microsoft.com/office/drawing/2014/main" id="{7EFDFF7A-2A8A-443C-B2EC-DDCEDEDE4C0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11537" y="425631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25" name="Picture 124">
              <a:extLst>
                <a:ext uri="{FF2B5EF4-FFF2-40B4-BE49-F238E27FC236}">
                  <a16:creationId xmlns:a16="http://schemas.microsoft.com/office/drawing/2014/main" id="{D3BA016E-8016-42D4-B948-E133C8A66A4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13275" y="458394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26" name="Picture 125">
              <a:extLst>
                <a:ext uri="{FF2B5EF4-FFF2-40B4-BE49-F238E27FC236}">
                  <a16:creationId xmlns:a16="http://schemas.microsoft.com/office/drawing/2014/main" id="{31C92642-1CF1-4B94-B4D2-E414E98C792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63451" y="261434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27" name="Picture 126">
              <a:extLst>
                <a:ext uri="{FF2B5EF4-FFF2-40B4-BE49-F238E27FC236}">
                  <a16:creationId xmlns:a16="http://schemas.microsoft.com/office/drawing/2014/main" id="{B220B271-C686-4FC1-9304-21D600FE199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55831" y="293940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28" name="Picture 127">
              <a:extLst>
                <a:ext uri="{FF2B5EF4-FFF2-40B4-BE49-F238E27FC236}">
                  <a16:creationId xmlns:a16="http://schemas.microsoft.com/office/drawing/2014/main" id="{9CE917E1-CD0A-4A7C-9D80-EDCA82862FD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55216" y="327816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29" name="Picture 128">
              <a:extLst>
                <a:ext uri="{FF2B5EF4-FFF2-40B4-BE49-F238E27FC236}">
                  <a16:creationId xmlns:a16="http://schemas.microsoft.com/office/drawing/2014/main" id="{C459968F-767E-4738-A494-A0E80051E34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55216" y="360321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30" name="Picture 129">
              <a:extLst>
                <a:ext uri="{FF2B5EF4-FFF2-40B4-BE49-F238E27FC236}">
                  <a16:creationId xmlns:a16="http://schemas.microsoft.com/office/drawing/2014/main" id="{B6BCAEFC-DD7D-4C8E-8071-F53EDB95E69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63451" y="393125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31" name="Picture 130">
              <a:extLst>
                <a:ext uri="{FF2B5EF4-FFF2-40B4-BE49-F238E27FC236}">
                  <a16:creationId xmlns:a16="http://schemas.microsoft.com/office/drawing/2014/main" id="{1551CE6C-9D46-40E5-A472-92DCC5F5B4C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89160" y="4257973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32" name="Picture 131">
              <a:extLst>
                <a:ext uri="{FF2B5EF4-FFF2-40B4-BE49-F238E27FC236}">
                  <a16:creationId xmlns:a16="http://schemas.microsoft.com/office/drawing/2014/main" id="{B3DF9975-4D54-4D71-90B7-50555BCDECA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16820" y="3932917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33" name="Picture 132">
              <a:extLst>
                <a:ext uri="{FF2B5EF4-FFF2-40B4-BE49-F238E27FC236}">
                  <a16:creationId xmlns:a16="http://schemas.microsoft.com/office/drawing/2014/main" id="{2EBFADA9-4EEC-4385-B8E9-D8A698E2E10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52602" y="3596095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34" name="Picture 133">
              <a:extLst>
                <a:ext uri="{FF2B5EF4-FFF2-40B4-BE49-F238E27FC236}">
                  <a16:creationId xmlns:a16="http://schemas.microsoft.com/office/drawing/2014/main" id="{3BC1128D-B6DD-46C1-81DF-1F7287DA076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33840" y="4915819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35" name="Picture 134">
              <a:extLst>
                <a:ext uri="{FF2B5EF4-FFF2-40B4-BE49-F238E27FC236}">
                  <a16:creationId xmlns:a16="http://schemas.microsoft.com/office/drawing/2014/main" id="{A65273BE-7329-40A4-B1EF-FD9D963FF6F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61500" y="4590763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36" name="Picture 135">
              <a:extLst>
                <a:ext uri="{FF2B5EF4-FFF2-40B4-BE49-F238E27FC236}">
                  <a16:creationId xmlns:a16="http://schemas.microsoft.com/office/drawing/2014/main" id="{CD6679B0-50E9-4CCA-AAF9-56F4A5717C2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83418" y="360582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37" name="Picture 136">
              <a:extLst>
                <a:ext uri="{FF2B5EF4-FFF2-40B4-BE49-F238E27FC236}">
                  <a16:creationId xmlns:a16="http://schemas.microsoft.com/office/drawing/2014/main" id="{58BB7570-A5CF-4F47-AAD8-7C2BEF2AFA1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83418" y="393087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38" name="Picture 137">
              <a:extLst>
                <a:ext uri="{FF2B5EF4-FFF2-40B4-BE49-F238E27FC236}">
                  <a16:creationId xmlns:a16="http://schemas.microsoft.com/office/drawing/2014/main" id="{6A35C292-BFD2-4D78-A9D5-933DA653B9C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84033" y="425891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39" name="Picture 138">
              <a:extLst>
                <a:ext uri="{FF2B5EF4-FFF2-40B4-BE49-F238E27FC236}">
                  <a16:creationId xmlns:a16="http://schemas.microsoft.com/office/drawing/2014/main" id="{19DD8AA9-07CF-465B-849F-22A16600A14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84033" y="458397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40" name="Picture 139">
              <a:extLst>
                <a:ext uri="{FF2B5EF4-FFF2-40B4-BE49-F238E27FC236}">
                  <a16:creationId xmlns:a16="http://schemas.microsoft.com/office/drawing/2014/main" id="{6E6B2EBC-43E0-4412-959E-9F88D51F3B5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85771" y="491160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41" name="Picture 140">
              <a:extLst>
                <a:ext uri="{FF2B5EF4-FFF2-40B4-BE49-F238E27FC236}">
                  <a16:creationId xmlns:a16="http://schemas.microsoft.com/office/drawing/2014/main" id="{CF7B2688-4114-4EBE-9248-4F93D93EC0A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83418" y="524967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42" name="Picture 141">
              <a:extLst>
                <a:ext uri="{FF2B5EF4-FFF2-40B4-BE49-F238E27FC236}">
                  <a16:creationId xmlns:a16="http://schemas.microsoft.com/office/drawing/2014/main" id="{731B8F48-6BA3-48D2-ABA4-71EA3465D1C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84033" y="557771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43" name="Picture 142">
              <a:extLst>
                <a:ext uri="{FF2B5EF4-FFF2-40B4-BE49-F238E27FC236}">
                  <a16:creationId xmlns:a16="http://schemas.microsoft.com/office/drawing/2014/main" id="{BC436A86-2C79-4093-A9E9-7C3747A0A8A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84033" y="590277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44" name="Picture 143">
              <a:extLst>
                <a:ext uri="{FF2B5EF4-FFF2-40B4-BE49-F238E27FC236}">
                  <a16:creationId xmlns:a16="http://schemas.microsoft.com/office/drawing/2014/main" id="{85DD7B36-1C7E-46D6-92F4-18735255E58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85771" y="623041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45" name="Picture 144">
              <a:extLst>
                <a:ext uri="{FF2B5EF4-FFF2-40B4-BE49-F238E27FC236}">
                  <a16:creationId xmlns:a16="http://schemas.microsoft.com/office/drawing/2014/main" id="{C0D82F1B-55A9-4E05-B1B2-9C84D693BC8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36117" y="393397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46" name="Picture 145">
              <a:extLst>
                <a:ext uri="{FF2B5EF4-FFF2-40B4-BE49-F238E27FC236}">
                  <a16:creationId xmlns:a16="http://schemas.microsoft.com/office/drawing/2014/main" id="{CE0BA746-6995-4851-9696-9C925BDBAF8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36117" y="425903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47" name="Picture 146">
              <a:extLst>
                <a:ext uri="{FF2B5EF4-FFF2-40B4-BE49-F238E27FC236}">
                  <a16:creationId xmlns:a16="http://schemas.microsoft.com/office/drawing/2014/main" id="{65F47E7B-C7B1-429C-8DBA-B2A4AB40C96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34717" y="4590763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48" name="Picture 147">
              <a:extLst>
                <a:ext uri="{FF2B5EF4-FFF2-40B4-BE49-F238E27FC236}">
                  <a16:creationId xmlns:a16="http://schemas.microsoft.com/office/drawing/2014/main" id="{188A9D19-6BDC-4280-BE46-C5AAEA8B574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52905" y="557814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49" name="Picture 148">
              <a:extLst>
                <a:ext uri="{FF2B5EF4-FFF2-40B4-BE49-F238E27FC236}">
                  <a16:creationId xmlns:a16="http://schemas.microsoft.com/office/drawing/2014/main" id="{BB69D07E-E608-43B0-B06E-7C439E26B4B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52905" y="5250263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0" name="Picture 149">
              <a:extLst>
                <a:ext uri="{FF2B5EF4-FFF2-40B4-BE49-F238E27FC236}">
                  <a16:creationId xmlns:a16="http://schemas.microsoft.com/office/drawing/2014/main" id="{5E6B45F7-5296-4FE3-8C4D-B0FD4D29521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47562" y="426080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1" name="Picture 150">
              <a:extLst>
                <a:ext uri="{FF2B5EF4-FFF2-40B4-BE49-F238E27FC236}">
                  <a16:creationId xmlns:a16="http://schemas.microsoft.com/office/drawing/2014/main" id="{3D938CB6-21AD-427B-B671-ADCEF6664D8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55182" y="459347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2" name="Picture 151">
              <a:extLst>
                <a:ext uri="{FF2B5EF4-FFF2-40B4-BE49-F238E27FC236}">
                  <a16:creationId xmlns:a16="http://schemas.microsoft.com/office/drawing/2014/main" id="{D723DC99-FABF-4199-A0AF-A283CE9E34D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53782" y="4925207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3" name="Picture 152">
              <a:extLst>
                <a:ext uri="{FF2B5EF4-FFF2-40B4-BE49-F238E27FC236}">
                  <a16:creationId xmlns:a16="http://schemas.microsoft.com/office/drawing/2014/main" id="{631AAB79-1F6C-4E75-9290-FCA65D37EF6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52905" y="623352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4" name="Picture 153">
              <a:extLst>
                <a:ext uri="{FF2B5EF4-FFF2-40B4-BE49-F238E27FC236}">
                  <a16:creationId xmlns:a16="http://schemas.microsoft.com/office/drawing/2014/main" id="{581F7E39-1BD4-4EC9-9E7B-5CBC6789247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52905" y="5905637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5" name="Picture 154">
              <a:extLst>
                <a:ext uri="{FF2B5EF4-FFF2-40B4-BE49-F238E27FC236}">
                  <a16:creationId xmlns:a16="http://schemas.microsoft.com/office/drawing/2014/main" id="{B25683B4-4298-4119-B8FF-BF0BF006F3C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75222" y="4261355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6" name="Picture 155">
              <a:extLst>
                <a:ext uri="{FF2B5EF4-FFF2-40B4-BE49-F238E27FC236}">
                  <a16:creationId xmlns:a16="http://schemas.microsoft.com/office/drawing/2014/main" id="{BD61C0B6-DF3C-49CD-B786-AF363CF2D5D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75222" y="4594031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7" name="Picture 156">
              <a:extLst>
                <a:ext uri="{FF2B5EF4-FFF2-40B4-BE49-F238E27FC236}">
                  <a16:creationId xmlns:a16="http://schemas.microsoft.com/office/drawing/2014/main" id="{7911B8B1-D1C7-4827-8ADB-7C29CCE6F12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1442" y="491814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8" name="Picture 157">
              <a:extLst>
                <a:ext uri="{FF2B5EF4-FFF2-40B4-BE49-F238E27FC236}">
                  <a16:creationId xmlns:a16="http://schemas.microsoft.com/office/drawing/2014/main" id="{B7DB406A-92D2-46E2-A956-062EEF0D5BB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5679" y="4587427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9" name="Picture 158">
              <a:extLst>
                <a:ext uri="{FF2B5EF4-FFF2-40B4-BE49-F238E27FC236}">
                  <a16:creationId xmlns:a16="http://schemas.microsoft.com/office/drawing/2014/main" id="{3099F7B6-EC4F-456F-8BA9-8B60A153C63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5679" y="425954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60" name="Picture 159">
              <a:extLst>
                <a:ext uri="{FF2B5EF4-FFF2-40B4-BE49-F238E27FC236}">
                  <a16:creationId xmlns:a16="http://schemas.microsoft.com/office/drawing/2014/main" id="{0732C7CD-B83D-4573-87E3-E3E5A83A479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5982" y="6241595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61" name="Picture 160">
              <a:extLst>
                <a:ext uri="{FF2B5EF4-FFF2-40B4-BE49-F238E27FC236}">
                  <a16:creationId xmlns:a16="http://schemas.microsoft.com/office/drawing/2014/main" id="{DAC82D13-EC73-47FA-BBC8-158F7C51D06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5982" y="590609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62" name="Picture 161">
              <a:extLst>
                <a:ext uri="{FF2B5EF4-FFF2-40B4-BE49-F238E27FC236}">
                  <a16:creationId xmlns:a16="http://schemas.microsoft.com/office/drawing/2014/main" id="{9EC432E5-9F02-4FD9-9429-8DD10D99F08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0639" y="4924249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63" name="Picture 162">
              <a:extLst>
                <a:ext uri="{FF2B5EF4-FFF2-40B4-BE49-F238E27FC236}">
                  <a16:creationId xmlns:a16="http://schemas.microsoft.com/office/drawing/2014/main" id="{3A502C0C-AFF0-4E76-A5CD-625F80440A9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8259" y="5249305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64" name="Picture 163">
              <a:extLst>
                <a:ext uri="{FF2B5EF4-FFF2-40B4-BE49-F238E27FC236}">
                  <a16:creationId xmlns:a16="http://schemas.microsoft.com/office/drawing/2014/main" id="{28B0C4F9-FF53-492B-A76D-FF87DEE4C52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6859" y="558103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65" name="Picture 164">
              <a:extLst>
                <a:ext uri="{FF2B5EF4-FFF2-40B4-BE49-F238E27FC236}">
                  <a16:creationId xmlns:a16="http://schemas.microsoft.com/office/drawing/2014/main" id="{55710835-20E7-4D67-B85C-82A7A0A0CA3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5982" y="6896969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66" name="Picture 165">
              <a:extLst>
                <a:ext uri="{FF2B5EF4-FFF2-40B4-BE49-F238E27FC236}">
                  <a16:creationId xmlns:a16="http://schemas.microsoft.com/office/drawing/2014/main" id="{C1139492-51D2-4D5B-9AF0-DCB81B437DC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5982" y="656908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67" name="Picture 166">
              <a:extLst>
                <a:ext uri="{FF2B5EF4-FFF2-40B4-BE49-F238E27FC236}">
                  <a16:creationId xmlns:a16="http://schemas.microsoft.com/office/drawing/2014/main" id="{AC274BC6-0921-476C-B0F1-5BA8465CAB7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08955" y="491317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68" name="Picture 167">
              <a:extLst>
                <a:ext uri="{FF2B5EF4-FFF2-40B4-BE49-F238E27FC236}">
                  <a16:creationId xmlns:a16="http://schemas.microsoft.com/office/drawing/2014/main" id="{B96567B3-55F2-44EC-8A80-9EFD9DBACF4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36615" y="458811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69" name="Picture 168">
              <a:extLst>
                <a:ext uri="{FF2B5EF4-FFF2-40B4-BE49-F238E27FC236}">
                  <a16:creationId xmlns:a16="http://schemas.microsoft.com/office/drawing/2014/main" id="{E2D933B6-DC9A-414B-A0A4-182A086AD5F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72397" y="425129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70" name="Picture 169">
              <a:extLst>
                <a:ext uri="{FF2B5EF4-FFF2-40B4-BE49-F238E27FC236}">
                  <a16:creationId xmlns:a16="http://schemas.microsoft.com/office/drawing/2014/main" id="{8422707F-6F22-4A08-B988-E93AEB5A3A3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53635" y="557101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71" name="Picture 170">
              <a:extLst>
                <a:ext uri="{FF2B5EF4-FFF2-40B4-BE49-F238E27FC236}">
                  <a16:creationId xmlns:a16="http://schemas.microsoft.com/office/drawing/2014/main" id="{6D6A2AC1-E0E9-431C-9B0B-E8C6EAEA356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63037" y="556895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72" name="Picture 171">
              <a:extLst>
                <a:ext uri="{FF2B5EF4-FFF2-40B4-BE49-F238E27FC236}">
                  <a16:creationId xmlns:a16="http://schemas.microsoft.com/office/drawing/2014/main" id="{7D39F6A4-BBA0-49B1-AA78-8E62C01B4D1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16957" y="557072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73" name="Picture 172">
              <a:extLst>
                <a:ext uri="{FF2B5EF4-FFF2-40B4-BE49-F238E27FC236}">
                  <a16:creationId xmlns:a16="http://schemas.microsoft.com/office/drawing/2014/main" id="{44C66F08-D108-40C5-BBC2-20F5D79341E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89297" y="5567893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74" name="Picture 173">
              <a:extLst>
                <a:ext uri="{FF2B5EF4-FFF2-40B4-BE49-F238E27FC236}">
                  <a16:creationId xmlns:a16="http://schemas.microsoft.com/office/drawing/2014/main" id="{29093B1F-4938-4588-9633-10390A2FC85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36254" y="556895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75" name="Picture 174">
              <a:extLst>
                <a:ext uri="{FF2B5EF4-FFF2-40B4-BE49-F238E27FC236}">
                  <a16:creationId xmlns:a16="http://schemas.microsoft.com/office/drawing/2014/main" id="{AC29099D-4B46-4B3A-850F-DF747811D93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75359" y="5571275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76" name="Picture 175">
              <a:extLst>
                <a:ext uri="{FF2B5EF4-FFF2-40B4-BE49-F238E27FC236}">
                  <a16:creationId xmlns:a16="http://schemas.microsoft.com/office/drawing/2014/main" id="{06133CD3-691D-4FF8-944C-EF4265BA644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07557" y="5577877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77" name="Picture 176">
              <a:extLst>
                <a:ext uri="{FF2B5EF4-FFF2-40B4-BE49-F238E27FC236}">
                  <a16:creationId xmlns:a16="http://schemas.microsoft.com/office/drawing/2014/main" id="{129D9CF1-73AD-4A28-8EA9-FD84CA61E80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65959" y="557843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78" name="Picture 177">
              <a:extLst>
                <a:ext uri="{FF2B5EF4-FFF2-40B4-BE49-F238E27FC236}">
                  <a16:creationId xmlns:a16="http://schemas.microsoft.com/office/drawing/2014/main" id="{5F671732-C43E-49CC-97FF-A2F8136632A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66857" y="557502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79" name="Picture 178">
              <a:extLst>
                <a:ext uri="{FF2B5EF4-FFF2-40B4-BE49-F238E27FC236}">
                  <a16:creationId xmlns:a16="http://schemas.microsoft.com/office/drawing/2014/main" id="{0CD68F17-17EC-4F60-AF13-C2C6C282C52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68595" y="590266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80" name="Picture 179">
              <a:extLst>
                <a:ext uri="{FF2B5EF4-FFF2-40B4-BE49-F238E27FC236}">
                  <a16:creationId xmlns:a16="http://schemas.microsoft.com/office/drawing/2014/main" id="{2239CB44-4142-43F1-9B4F-9850EB60D2F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66242" y="624073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81" name="Picture 180">
              <a:extLst>
                <a:ext uri="{FF2B5EF4-FFF2-40B4-BE49-F238E27FC236}">
                  <a16:creationId xmlns:a16="http://schemas.microsoft.com/office/drawing/2014/main" id="{67AE5AF1-CDC2-42CE-A74D-E182C4DCAB5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66857" y="656877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82" name="Picture 181">
              <a:extLst>
                <a:ext uri="{FF2B5EF4-FFF2-40B4-BE49-F238E27FC236}">
                  <a16:creationId xmlns:a16="http://schemas.microsoft.com/office/drawing/2014/main" id="{2EBC8DA7-9F24-430F-8438-63E1E2DF4D7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66857" y="689383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83" name="Picture 182">
              <a:extLst>
                <a:ext uri="{FF2B5EF4-FFF2-40B4-BE49-F238E27FC236}">
                  <a16:creationId xmlns:a16="http://schemas.microsoft.com/office/drawing/2014/main" id="{C3DF9B57-6617-48A2-9805-F1135647BC3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68595" y="722146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84" name="Picture 183">
              <a:extLst>
                <a:ext uri="{FF2B5EF4-FFF2-40B4-BE49-F238E27FC236}">
                  <a16:creationId xmlns:a16="http://schemas.microsoft.com/office/drawing/2014/main" id="{38E1322A-643A-4C8C-8129-AE52D6A01F0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63545" y="7558631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85" name="Picture 184">
              <a:extLst>
                <a:ext uri="{FF2B5EF4-FFF2-40B4-BE49-F238E27FC236}">
                  <a16:creationId xmlns:a16="http://schemas.microsoft.com/office/drawing/2014/main" id="{DCCCB08D-7AA9-46A8-A9A4-DD512BC0BFC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73677" y="7549437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86" name="Picture 185">
              <a:extLst>
                <a:ext uri="{FF2B5EF4-FFF2-40B4-BE49-F238E27FC236}">
                  <a16:creationId xmlns:a16="http://schemas.microsoft.com/office/drawing/2014/main" id="{24DB1C90-F792-40DF-9774-9580857199B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5217" y="7551205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87" name="Picture 186">
              <a:extLst>
                <a:ext uri="{FF2B5EF4-FFF2-40B4-BE49-F238E27FC236}">
                  <a16:creationId xmlns:a16="http://schemas.microsoft.com/office/drawing/2014/main" id="{8DB29172-A71E-4779-8A62-8863C6A06D9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07557" y="754837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88" name="Picture 187">
              <a:extLst>
                <a:ext uri="{FF2B5EF4-FFF2-40B4-BE49-F238E27FC236}">
                  <a16:creationId xmlns:a16="http://schemas.microsoft.com/office/drawing/2014/main" id="{FE6E8D70-DE55-4044-AF91-2F52B652AD6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46894" y="7549437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89" name="Picture 188">
              <a:extLst>
                <a:ext uri="{FF2B5EF4-FFF2-40B4-BE49-F238E27FC236}">
                  <a16:creationId xmlns:a16="http://schemas.microsoft.com/office/drawing/2014/main" id="{E48D1E59-CEDE-4330-A728-8A7824C2F26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3619" y="755175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90" name="Picture 189">
              <a:extLst>
                <a:ext uri="{FF2B5EF4-FFF2-40B4-BE49-F238E27FC236}">
                  <a16:creationId xmlns:a16="http://schemas.microsoft.com/office/drawing/2014/main" id="{50661ABD-8360-434A-BED8-5A09981988F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00893" y="7231755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91" name="Picture 190">
              <a:extLst>
                <a:ext uri="{FF2B5EF4-FFF2-40B4-BE49-F238E27FC236}">
                  <a16:creationId xmlns:a16="http://schemas.microsoft.com/office/drawing/2014/main" id="{18FCB35F-54C9-4574-8C8F-EF6E6BEA25D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11025" y="7222561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92" name="Picture 191">
              <a:extLst>
                <a:ext uri="{FF2B5EF4-FFF2-40B4-BE49-F238E27FC236}">
                  <a16:creationId xmlns:a16="http://schemas.microsoft.com/office/drawing/2014/main" id="{950B9503-987F-42A8-AA20-C04BC7B8250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64945" y="7224329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93" name="Picture 192">
              <a:extLst>
                <a:ext uri="{FF2B5EF4-FFF2-40B4-BE49-F238E27FC236}">
                  <a16:creationId xmlns:a16="http://schemas.microsoft.com/office/drawing/2014/main" id="{E45E2D63-6451-4EDB-B021-31620273878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7285" y="722150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94" name="Picture 193">
              <a:extLst>
                <a:ext uri="{FF2B5EF4-FFF2-40B4-BE49-F238E27FC236}">
                  <a16:creationId xmlns:a16="http://schemas.microsoft.com/office/drawing/2014/main" id="{766B4C8D-DFE3-41C7-9573-0304CBA398B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4242" y="7222561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95" name="Picture 194">
              <a:extLst>
                <a:ext uri="{FF2B5EF4-FFF2-40B4-BE49-F238E27FC236}">
                  <a16:creationId xmlns:a16="http://schemas.microsoft.com/office/drawing/2014/main" id="{A3C4A7D7-74F9-443F-BE3C-88521041753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23347" y="722488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96" name="Picture 195">
              <a:extLst>
                <a:ext uri="{FF2B5EF4-FFF2-40B4-BE49-F238E27FC236}">
                  <a16:creationId xmlns:a16="http://schemas.microsoft.com/office/drawing/2014/main" id="{99150010-C6EE-4F6D-8C8B-28914CEF4A3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58164" y="722491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97" name="Picture 196">
              <a:extLst>
                <a:ext uri="{FF2B5EF4-FFF2-40B4-BE49-F238E27FC236}">
                  <a16:creationId xmlns:a16="http://schemas.microsoft.com/office/drawing/2014/main" id="{246E22C4-BBA2-4CA6-8504-29E9A049B86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53803" y="525048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98" name="Picture 197">
              <a:extLst>
                <a:ext uri="{FF2B5EF4-FFF2-40B4-BE49-F238E27FC236}">
                  <a16:creationId xmlns:a16="http://schemas.microsoft.com/office/drawing/2014/main" id="{EDE7E7A5-AA6F-4393-AF40-0A31A040FAB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37757" y="525337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99" name="Picture 198">
              <a:extLst>
                <a:ext uri="{FF2B5EF4-FFF2-40B4-BE49-F238E27FC236}">
                  <a16:creationId xmlns:a16="http://schemas.microsoft.com/office/drawing/2014/main" id="{12953260-0049-4A4B-910F-B7B43AD8021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63935" y="524129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00" name="Picture 199">
              <a:extLst>
                <a:ext uri="{FF2B5EF4-FFF2-40B4-BE49-F238E27FC236}">
                  <a16:creationId xmlns:a16="http://schemas.microsoft.com/office/drawing/2014/main" id="{1934565C-18FA-406C-B05C-49E3CFBC08D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17855" y="524306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01" name="Picture 200">
              <a:extLst>
                <a:ext uri="{FF2B5EF4-FFF2-40B4-BE49-F238E27FC236}">
                  <a16:creationId xmlns:a16="http://schemas.microsoft.com/office/drawing/2014/main" id="{FDA17D69-0752-4D3E-8182-E4CD53944FF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0195" y="5240233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02" name="Picture 201">
              <a:extLst>
                <a:ext uri="{FF2B5EF4-FFF2-40B4-BE49-F238E27FC236}">
                  <a16:creationId xmlns:a16="http://schemas.microsoft.com/office/drawing/2014/main" id="{B5A3EC93-9403-4591-8A4A-14358E435AA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08455" y="5250217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03" name="Picture 202">
              <a:extLst>
                <a:ext uri="{FF2B5EF4-FFF2-40B4-BE49-F238E27FC236}">
                  <a16:creationId xmlns:a16="http://schemas.microsoft.com/office/drawing/2014/main" id="{F4AF0FA7-434B-4CD2-BC33-18602953E6B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66857" y="525077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04" name="Picture 203">
              <a:extLst>
                <a:ext uri="{FF2B5EF4-FFF2-40B4-BE49-F238E27FC236}">
                  <a16:creationId xmlns:a16="http://schemas.microsoft.com/office/drawing/2014/main" id="{635C3C26-8BC1-4F0E-A8E1-A127AE7EC70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0496" y="557490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05" name="Picture 204">
              <a:extLst>
                <a:ext uri="{FF2B5EF4-FFF2-40B4-BE49-F238E27FC236}">
                  <a16:creationId xmlns:a16="http://schemas.microsoft.com/office/drawing/2014/main" id="{336E48AB-8102-433A-838B-E1606F020C7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38143" y="591297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06" name="Picture 205">
              <a:extLst>
                <a:ext uri="{FF2B5EF4-FFF2-40B4-BE49-F238E27FC236}">
                  <a16:creationId xmlns:a16="http://schemas.microsoft.com/office/drawing/2014/main" id="{84F1399D-4BDB-43A6-9096-0ED64395187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38758" y="624101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07" name="Picture 206">
              <a:extLst>
                <a:ext uri="{FF2B5EF4-FFF2-40B4-BE49-F238E27FC236}">
                  <a16:creationId xmlns:a16="http://schemas.microsoft.com/office/drawing/2014/main" id="{2E44373A-27FD-4796-83C0-C4D8F3C75CA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38758" y="656606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08" name="Picture 207">
              <a:extLst>
                <a:ext uri="{FF2B5EF4-FFF2-40B4-BE49-F238E27FC236}">
                  <a16:creationId xmlns:a16="http://schemas.microsoft.com/office/drawing/2014/main" id="{824D0359-D444-4811-A793-88AEEA958AA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91008" y="788801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09" name="Picture 208">
              <a:extLst>
                <a:ext uri="{FF2B5EF4-FFF2-40B4-BE49-F238E27FC236}">
                  <a16:creationId xmlns:a16="http://schemas.microsoft.com/office/drawing/2014/main" id="{4DBCB29E-EC3F-429F-B025-2D492EF136C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01140" y="787881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10" name="Picture 209">
              <a:extLst>
                <a:ext uri="{FF2B5EF4-FFF2-40B4-BE49-F238E27FC236}">
                  <a16:creationId xmlns:a16="http://schemas.microsoft.com/office/drawing/2014/main" id="{6B9E91E6-871E-455D-98B0-D11739EBB6A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55060" y="788058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11" name="Picture 210">
              <a:extLst>
                <a:ext uri="{FF2B5EF4-FFF2-40B4-BE49-F238E27FC236}">
                  <a16:creationId xmlns:a16="http://schemas.microsoft.com/office/drawing/2014/main" id="{514C307C-DE39-4378-866B-1EDEA38896D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27400" y="7877757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12" name="Picture 211">
              <a:extLst>
                <a:ext uri="{FF2B5EF4-FFF2-40B4-BE49-F238E27FC236}">
                  <a16:creationId xmlns:a16="http://schemas.microsoft.com/office/drawing/2014/main" id="{C1CC8E85-21EE-441A-ADD1-EC970C257E6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74357" y="787881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13" name="Picture 212">
              <a:extLst>
                <a:ext uri="{FF2B5EF4-FFF2-40B4-BE49-F238E27FC236}">
                  <a16:creationId xmlns:a16="http://schemas.microsoft.com/office/drawing/2014/main" id="{8555B4F4-5C40-4B8D-83FD-DF58B41DBFC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13462" y="7881139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14" name="Picture 213">
              <a:extLst>
                <a:ext uri="{FF2B5EF4-FFF2-40B4-BE49-F238E27FC236}">
                  <a16:creationId xmlns:a16="http://schemas.microsoft.com/office/drawing/2014/main" id="{1AC749F9-518C-4251-BD44-9865114DE9B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45285" y="8214841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15" name="Picture 214">
              <a:extLst>
                <a:ext uri="{FF2B5EF4-FFF2-40B4-BE49-F238E27FC236}">
                  <a16:creationId xmlns:a16="http://schemas.microsoft.com/office/drawing/2014/main" id="{F867CF52-127E-42DB-8A68-AA90F2AACB6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55417" y="8205647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16" name="Picture 215">
              <a:extLst>
                <a:ext uri="{FF2B5EF4-FFF2-40B4-BE49-F238E27FC236}">
                  <a16:creationId xmlns:a16="http://schemas.microsoft.com/office/drawing/2014/main" id="{A17BBDDD-A644-459B-A5D6-B855FFC347B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09337" y="8207415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17" name="Picture 216">
              <a:extLst>
                <a:ext uri="{FF2B5EF4-FFF2-40B4-BE49-F238E27FC236}">
                  <a16:creationId xmlns:a16="http://schemas.microsoft.com/office/drawing/2014/main" id="{81F2F064-963C-4224-ADB7-2E3372D87E2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81677" y="820458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18" name="Picture 217">
              <a:extLst>
                <a:ext uri="{FF2B5EF4-FFF2-40B4-BE49-F238E27FC236}">
                  <a16:creationId xmlns:a16="http://schemas.microsoft.com/office/drawing/2014/main" id="{44B87FEA-62DB-4E1B-A572-2C330FC7B13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28634" y="8205647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19" name="Picture 218">
              <a:extLst>
                <a:ext uri="{FF2B5EF4-FFF2-40B4-BE49-F238E27FC236}">
                  <a16:creationId xmlns:a16="http://schemas.microsoft.com/office/drawing/2014/main" id="{A759C9EB-B11D-4C8E-80E1-9BA90FD737F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67739" y="820796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0" name="Picture 219">
              <a:extLst>
                <a:ext uri="{FF2B5EF4-FFF2-40B4-BE49-F238E27FC236}">
                  <a16:creationId xmlns:a16="http://schemas.microsoft.com/office/drawing/2014/main" id="{736CA229-32D7-49E8-9573-C4AD94E9978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08162" y="7886895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1" name="Picture 220">
              <a:extLst>
                <a:ext uri="{FF2B5EF4-FFF2-40B4-BE49-F238E27FC236}">
                  <a16:creationId xmlns:a16="http://schemas.microsoft.com/office/drawing/2014/main" id="{120C03BA-04DB-446E-8B43-97583F24F81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25914" y="7885321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2" name="Picture 221">
              <a:extLst>
                <a:ext uri="{FF2B5EF4-FFF2-40B4-BE49-F238E27FC236}">
                  <a16:creationId xmlns:a16="http://schemas.microsoft.com/office/drawing/2014/main" id="{7BE4719C-09B9-47C7-B759-F5FAB556DA3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79834" y="7887089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3" name="Picture 222">
              <a:extLst>
                <a:ext uri="{FF2B5EF4-FFF2-40B4-BE49-F238E27FC236}">
                  <a16:creationId xmlns:a16="http://schemas.microsoft.com/office/drawing/2014/main" id="{6F6140FC-29A8-49DA-BF2C-7789C7C80FC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52174" y="788426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4" name="Picture 223">
              <a:extLst>
                <a:ext uri="{FF2B5EF4-FFF2-40B4-BE49-F238E27FC236}">
                  <a16:creationId xmlns:a16="http://schemas.microsoft.com/office/drawing/2014/main" id="{361D7503-2320-4FD0-BC00-1C7C9D37408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9131" y="7885321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5" name="Picture 224">
              <a:extLst>
                <a:ext uri="{FF2B5EF4-FFF2-40B4-BE49-F238E27FC236}">
                  <a16:creationId xmlns:a16="http://schemas.microsoft.com/office/drawing/2014/main" id="{165D858F-7551-4FB3-AFF1-78EDAC39261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8236" y="788764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6" name="Picture 225">
              <a:extLst>
                <a:ext uri="{FF2B5EF4-FFF2-40B4-BE49-F238E27FC236}">
                  <a16:creationId xmlns:a16="http://schemas.microsoft.com/office/drawing/2014/main" id="{25976158-B6F0-46E7-9803-418B61130AB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38679" y="821599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7" name="Picture 226">
              <a:extLst>
                <a:ext uri="{FF2B5EF4-FFF2-40B4-BE49-F238E27FC236}">
                  <a16:creationId xmlns:a16="http://schemas.microsoft.com/office/drawing/2014/main" id="{F3C1F0E3-846D-4555-B93A-B90EFF26030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64051" y="820680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8" name="Picture 227">
              <a:extLst>
                <a:ext uri="{FF2B5EF4-FFF2-40B4-BE49-F238E27FC236}">
                  <a16:creationId xmlns:a16="http://schemas.microsoft.com/office/drawing/2014/main" id="{55808AAC-72F4-443B-9A4B-EEA3874DD3C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17971" y="820856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9" name="Picture 228">
              <a:extLst>
                <a:ext uri="{FF2B5EF4-FFF2-40B4-BE49-F238E27FC236}">
                  <a16:creationId xmlns:a16="http://schemas.microsoft.com/office/drawing/2014/main" id="{58C68F70-9DC4-4544-AD20-02E194EDD2B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90311" y="8213359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30" name="Picture 229">
              <a:extLst>
                <a:ext uri="{FF2B5EF4-FFF2-40B4-BE49-F238E27FC236}">
                  <a16:creationId xmlns:a16="http://schemas.microsoft.com/office/drawing/2014/main" id="{21EB3E40-346D-46A7-9829-9D7773F1A0C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29648" y="820680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31" name="Picture 230">
              <a:extLst>
                <a:ext uri="{FF2B5EF4-FFF2-40B4-BE49-F238E27FC236}">
                  <a16:creationId xmlns:a16="http://schemas.microsoft.com/office/drawing/2014/main" id="{B63D27B5-2FFD-4EE2-B870-159EA011FAD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01147" y="821562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32" name="Picture 231">
              <a:extLst>
                <a:ext uri="{FF2B5EF4-FFF2-40B4-BE49-F238E27FC236}">
                  <a16:creationId xmlns:a16="http://schemas.microsoft.com/office/drawing/2014/main" id="{DD09509B-DE98-4F8F-B8F1-3DE1709DF95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10857" y="689294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33" name="Picture 232">
              <a:extLst>
                <a:ext uri="{FF2B5EF4-FFF2-40B4-BE49-F238E27FC236}">
                  <a16:creationId xmlns:a16="http://schemas.microsoft.com/office/drawing/2014/main" id="{D3528FFB-B06E-493A-A026-917DF036413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31823" y="590321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34" name="Picture 233">
              <a:extLst>
                <a:ext uri="{FF2B5EF4-FFF2-40B4-BE49-F238E27FC236}">
                  <a16:creationId xmlns:a16="http://schemas.microsoft.com/office/drawing/2014/main" id="{9D24E8FA-0CA9-4DDC-A88E-4D9AB717CAB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57049" y="623000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35" name="Picture 234">
              <a:extLst>
                <a:ext uri="{FF2B5EF4-FFF2-40B4-BE49-F238E27FC236}">
                  <a16:creationId xmlns:a16="http://schemas.microsoft.com/office/drawing/2014/main" id="{51A2DFC1-2636-412B-AAF3-B3349A9B621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84709" y="655766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36" name="Picture 235">
              <a:extLst>
                <a:ext uri="{FF2B5EF4-FFF2-40B4-BE49-F238E27FC236}">
                  <a16:creationId xmlns:a16="http://schemas.microsoft.com/office/drawing/2014/main" id="{FF48CCCB-B41C-4970-BB53-2F50EF769B8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774897" y="755143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37" name="Picture 236">
              <a:extLst>
                <a:ext uri="{FF2B5EF4-FFF2-40B4-BE49-F238E27FC236}">
                  <a16:creationId xmlns:a16="http://schemas.microsoft.com/office/drawing/2014/main" id="{5320429A-F285-4ED4-9D7B-5A4C274DCD0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37047" y="722420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38" name="Picture 237">
              <a:extLst>
                <a:ext uri="{FF2B5EF4-FFF2-40B4-BE49-F238E27FC236}">
                  <a16:creationId xmlns:a16="http://schemas.microsoft.com/office/drawing/2014/main" id="{26915A9C-0F6A-4601-B2D1-8053F3CECF3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07552" y="590996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39" name="Picture 238">
              <a:extLst>
                <a:ext uri="{FF2B5EF4-FFF2-40B4-BE49-F238E27FC236}">
                  <a16:creationId xmlns:a16="http://schemas.microsoft.com/office/drawing/2014/main" id="{9FAA3570-0554-416E-83B6-73D8EA522C0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26733" y="689336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40" name="Picture 239">
              <a:extLst>
                <a:ext uri="{FF2B5EF4-FFF2-40B4-BE49-F238E27FC236}">
                  <a16:creationId xmlns:a16="http://schemas.microsoft.com/office/drawing/2014/main" id="{3B843F5B-8CD6-4EFF-9E1F-F8B84C0EB4F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9216" y="722095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41" name="Picture 240">
              <a:extLst>
                <a:ext uri="{FF2B5EF4-FFF2-40B4-BE49-F238E27FC236}">
                  <a16:creationId xmlns:a16="http://schemas.microsoft.com/office/drawing/2014/main" id="{CE1B7505-929B-4976-A228-06A3E7BE5A8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3140" y="624060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42" name="Picture 241">
              <a:extLst>
                <a:ext uri="{FF2B5EF4-FFF2-40B4-BE49-F238E27FC236}">
                  <a16:creationId xmlns:a16="http://schemas.microsoft.com/office/drawing/2014/main" id="{C6A4F461-B6FE-46AA-84DD-F0AB728E052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55636" y="656826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43" name="Picture 242">
              <a:extLst>
                <a:ext uri="{FF2B5EF4-FFF2-40B4-BE49-F238E27FC236}">
                  <a16:creationId xmlns:a16="http://schemas.microsoft.com/office/drawing/2014/main" id="{0C117C2F-6F77-4153-B79F-C527B6261E2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61798" y="7549583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44" name="Picture 243">
              <a:extLst>
                <a:ext uri="{FF2B5EF4-FFF2-40B4-BE49-F238E27FC236}">
                  <a16:creationId xmlns:a16="http://schemas.microsoft.com/office/drawing/2014/main" id="{C4D770D0-F6AA-4269-BD1C-8D96F5F439A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83679" y="689264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45" name="Picture 244">
              <a:extLst>
                <a:ext uri="{FF2B5EF4-FFF2-40B4-BE49-F238E27FC236}">
                  <a16:creationId xmlns:a16="http://schemas.microsoft.com/office/drawing/2014/main" id="{E34490E4-5703-4187-A969-F4F4BB3DA5C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04645" y="591054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46" name="Picture 245">
              <a:extLst>
                <a:ext uri="{FF2B5EF4-FFF2-40B4-BE49-F238E27FC236}">
                  <a16:creationId xmlns:a16="http://schemas.microsoft.com/office/drawing/2014/main" id="{6E7DC18D-2FC8-4869-8F73-3FE83F9861F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29871" y="623732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47" name="Picture 246">
              <a:extLst>
                <a:ext uri="{FF2B5EF4-FFF2-40B4-BE49-F238E27FC236}">
                  <a16:creationId xmlns:a16="http://schemas.microsoft.com/office/drawing/2014/main" id="{33EA8C3A-8B67-4A41-99CB-EE146D507C0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57531" y="656498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48" name="Picture 247">
              <a:extLst>
                <a:ext uri="{FF2B5EF4-FFF2-40B4-BE49-F238E27FC236}">
                  <a16:creationId xmlns:a16="http://schemas.microsoft.com/office/drawing/2014/main" id="{9C36C2F1-194A-4F20-8060-45DD0ADAD58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09869" y="722390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49" name="Picture 248">
              <a:extLst>
                <a:ext uri="{FF2B5EF4-FFF2-40B4-BE49-F238E27FC236}">
                  <a16:creationId xmlns:a16="http://schemas.microsoft.com/office/drawing/2014/main" id="{2DA9059C-C194-488A-8326-19B59E8B98E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29463" y="755143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50" name="Picture 249">
              <a:extLst>
                <a:ext uri="{FF2B5EF4-FFF2-40B4-BE49-F238E27FC236}">
                  <a16:creationId xmlns:a16="http://schemas.microsoft.com/office/drawing/2014/main" id="{CEE99B91-C6A0-4C1B-8DFA-7C69C91864C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56373" y="590537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51" name="Picture 250">
              <a:extLst>
                <a:ext uri="{FF2B5EF4-FFF2-40B4-BE49-F238E27FC236}">
                  <a16:creationId xmlns:a16="http://schemas.microsoft.com/office/drawing/2014/main" id="{86CA6162-14E8-4F7B-82C4-B7EB50B2CA1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02211" y="655736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52" name="Picture 251">
              <a:extLst>
                <a:ext uri="{FF2B5EF4-FFF2-40B4-BE49-F238E27FC236}">
                  <a16:creationId xmlns:a16="http://schemas.microsoft.com/office/drawing/2014/main" id="{020700D5-762F-48E5-8852-5672ED87966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05319" y="557500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53" name="Picture 252">
              <a:extLst>
                <a:ext uri="{FF2B5EF4-FFF2-40B4-BE49-F238E27FC236}">
                  <a16:creationId xmlns:a16="http://schemas.microsoft.com/office/drawing/2014/main" id="{F66A3309-E37F-4627-946C-45FCA221A30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02966" y="591307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54" name="Picture 253">
              <a:extLst>
                <a:ext uri="{FF2B5EF4-FFF2-40B4-BE49-F238E27FC236}">
                  <a16:creationId xmlns:a16="http://schemas.microsoft.com/office/drawing/2014/main" id="{EB703F62-02AF-41B2-B41E-C8DD520908D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03581" y="624111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55" name="Picture 254">
              <a:extLst>
                <a:ext uri="{FF2B5EF4-FFF2-40B4-BE49-F238E27FC236}">
                  <a16:creationId xmlns:a16="http://schemas.microsoft.com/office/drawing/2014/main" id="{06D35015-9BAD-4CCB-AC0A-4A5320BA626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03581" y="656617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56" name="Picture 255">
              <a:extLst>
                <a:ext uri="{FF2B5EF4-FFF2-40B4-BE49-F238E27FC236}">
                  <a16:creationId xmlns:a16="http://schemas.microsoft.com/office/drawing/2014/main" id="{8770DD0B-6D54-4D66-9306-4DE40D7D5FA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07552" y="623762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57" name="Picture 256">
              <a:extLst>
                <a:ext uri="{FF2B5EF4-FFF2-40B4-BE49-F238E27FC236}">
                  <a16:creationId xmlns:a16="http://schemas.microsoft.com/office/drawing/2014/main" id="{F0B1AB91-67AF-467C-8BD7-877B2E54942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26733" y="722102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58" name="Picture 257">
              <a:extLst>
                <a:ext uri="{FF2B5EF4-FFF2-40B4-BE49-F238E27FC236}">
                  <a16:creationId xmlns:a16="http://schemas.microsoft.com/office/drawing/2014/main" id="{1AA1BB42-752A-422F-AFF5-8A967E5570E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9216" y="754861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59" name="Picture 258">
              <a:extLst>
                <a:ext uri="{FF2B5EF4-FFF2-40B4-BE49-F238E27FC236}">
                  <a16:creationId xmlns:a16="http://schemas.microsoft.com/office/drawing/2014/main" id="{AB572E33-8785-4B14-A1DB-687CA85B6EB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3140" y="656826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60" name="Picture 259">
              <a:extLst>
                <a:ext uri="{FF2B5EF4-FFF2-40B4-BE49-F238E27FC236}">
                  <a16:creationId xmlns:a16="http://schemas.microsoft.com/office/drawing/2014/main" id="{D3ABAF9F-B06A-43AD-9B69-20D22D27423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55636" y="689592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61" name="Picture 260">
              <a:extLst>
                <a:ext uri="{FF2B5EF4-FFF2-40B4-BE49-F238E27FC236}">
                  <a16:creationId xmlns:a16="http://schemas.microsoft.com/office/drawing/2014/main" id="{E4E3C674-C9D8-4FA9-A12B-68067B6AD7A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61798" y="7877243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62" name="Picture 261">
              <a:extLst>
                <a:ext uri="{FF2B5EF4-FFF2-40B4-BE49-F238E27FC236}">
                  <a16:creationId xmlns:a16="http://schemas.microsoft.com/office/drawing/2014/main" id="{37BAA07A-6D08-40C0-AD29-7458AD8BD58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8947" y="656573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63" name="Picture 262">
              <a:extLst>
                <a:ext uri="{FF2B5EF4-FFF2-40B4-BE49-F238E27FC236}">
                  <a16:creationId xmlns:a16="http://schemas.microsoft.com/office/drawing/2014/main" id="{7506B31D-6971-4396-A287-06625073961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71430" y="689332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65" name="Picture 264">
              <a:extLst>
                <a:ext uri="{FF2B5EF4-FFF2-40B4-BE49-F238E27FC236}">
                  <a16:creationId xmlns:a16="http://schemas.microsoft.com/office/drawing/2014/main" id="{BAD59A04-C761-4529-9741-7F42149A19E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27850" y="624063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66" name="Picture 265">
              <a:extLst>
                <a:ext uri="{FF2B5EF4-FFF2-40B4-BE49-F238E27FC236}">
                  <a16:creationId xmlns:a16="http://schemas.microsoft.com/office/drawing/2014/main" id="{C122D1A6-19E4-471D-9710-C602C52B5E0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34012" y="7221953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67" name="Picture 266">
              <a:extLst>
                <a:ext uri="{FF2B5EF4-FFF2-40B4-BE49-F238E27FC236}">
                  <a16:creationId xmlns:a16="http://schemas.microsoft.com/office/drawing/2014/main" id="{18049F7E-3F8D-4CDD-992C-7C5919A9CF0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56373" y="492311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68" name="Picture 267">
              <a:extLst>
                <a:ext uri="{FF2B5EF4-FFF2-40B4-BE49-F238E27FC236}">
                  <a16:creationId xmlns:a16="http://schemas.microsoft.com/office/drawing/2014/main" id="{897C542C-83CF-4211-AD57-C5020A3CE89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19048" y="7550327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69" name="Picture 268">
              <a:extLst>
                <a:ext uri="{FF2B5EF4-FFF2-40B4-BE49-F238E27FC236}">
                  <a16:creationId xmlns:a16="http://schemas.microsoft.com/office/drawing/2014/main" id="{CB7F12BD-C98A-4313-A024-10E551183F8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7966" y="557468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70" name="Picture 269">
              <a:extLst>
                <a:ext uri="{FF2B5EF4-FFF2-40B4-BE49-F238E27FC236}">
                  <a16:creationId xmlns:a16="http://schemas.microsoft.com/office/drawing/2014/main" id="{14F87798-FCFB-4CCB-839F-86AE61F9F3E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17147" y="656570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71" name="Picture 270">
              <a:extLst>
                <a:ext uri="{FF2B5EF4-FFF2-40B4-BE49-F238E27FC236}">
                  <a16:creationId xmlns:a16="http://schemas.microsoft.com/office/drawing/2014/main" id="{736164D3-3177-496C-ABD8-F284793E19D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9630" y="689329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72" name="Picture 271">
              <a:extLst>
                <a:ext uri="{FF2B5EF4-FFF2-40B4-BE49-F238E27FC236}">
                  <a16:creationId xmlns:a16="http://schemas.microsoft.com/office/drawing/2014/main" id="{6F16999A-D765-487D-9EFC-CBEDA035277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73554" y="591294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73" name="Picture 272">
              <a:extLst>
                <a:ext uri="{FF2B5EF4-FFF2-40B4-BE49-F238E27FC236}">
                  <a16:creationId xmlns:a16="http://schemas.microsoft.com/office/drawing/2014/main" id="{53A1CA0D-B9A5-48C7-A075-B3F22F3BFD2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52212" y="7221923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74" name="Picture 273">
              <a:extLst>
                <a:ext uri="{FF2B5EF4-FFF2-40B4-BE49-F238E27FC236}">
                  <a16:creationId xmlns:a16="http://schemas.microsoft.com/office/drawing/2014/main" id="{60F6FDBD-BC13-4486-BD3E-BA4EC69FD0A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56019" y="688502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76" name="Picture 275">
              <a:extLst>
                <a:ext uri="{FF2B5EF4-FFF2-40B4-BE49-F238E27FC236}">
                  <a16:creationId xmlns:a16="http://schemas.microsoft.com/office/drawing/2014/main" id="{4A6C506D-19B3-468B-A2D1-871677BED63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02211" y="622970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77" name="Picture 276">
              <a:extLst>
                <a:ext uri="{FF2B5EF4-FFF2-40B4-BE49-F238E27FC236}">
                  <a16:creationId xmlns:a16="http://schemas.microsoft.com/office/drawing/2014/main" id="{45F511BD-5E3B-4BFA-813E-AC11E962906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29871" y="655736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78" name="Picture 277">
              <a:extLst>
                <a:ext uri="{FF2B5EF4-FFF2-40B4-BE49-F238E27FC236}">
                  <a16:creationId xmlns:a16="http://schemas.microsoft.com/office/drawing/2014/main" id="{7543CCF7-C341-409C-A001-DE7130C4417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82209" y="7216286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79" name="Picture 278">
              <a:extLst>
                <a:ext uri="{FF2B5EF4-FFF2-40B4-BE49-F238E27FC236}">
                  <a16:creationId xmlns:a16="http://schemas.microsoft.com/office/drawing/2014/main" id="{8FAE9D21-1ABA-40E8-A6A2-1A43897D971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01803" y="7551430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0" name="Picture 279">
              <a:extLst>
                <a:ext uri="{FF2B5EF4-FFF2-40B4-BE49-F238E27FC236}">
                  <a16:creationId xmlns:a16="http://schemas.microsoft.com/office/drawing/2014/main" id="{0F311C9F-1AFB-4040-97F2-B5DBAB34CEC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1744" y="524563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1" name="Picture 280">
              <a:extLst>
                <a:ext uri="{FF2B5EF4-FFF2-40B4-BE49-F238E27FC236}">
                  <a16:creationId xmlns:a16="http://schemas.microsoft.com/office/drawing/2014/main" id="{B68569FE-1246-4C7F-9307-BE9BCF1CE42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08820" y="490589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2" name="Picture 281">
              <a:extLst>
                <a:ext uri="{FF2B5EF4-FFF2-40B4-BE49-F238E27FC236}">
                  <a16:creationId xmlns:a16="http://schemas.microsoft.com/office/drawing/2014/main" id="{8F750364-88C5-4BAA-872A-A4E8416D19B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63998" y="6557964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3" name="Picture 282">
              <a:extLst>
                <a:ext uri="{FF2B5EF4-FFF2-40B4-BE49-F238E27FC236}">
                  <a16:creationId xmlns:a16="http://schemas.microsoft.com/office/drawing/2014/main" id="{41279C3B-7FDB-4A3E-9725-02D1A023EE1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44101" y="6885562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4" name="Picture 283">
              <a:extLst>
                <a:ext uri="{FF2B5EF4-FFF2-40B4-BE49-F238E27FC236}">
                  <a16:creationId xmlns:a16="http://schemas.microsoft.com/office/drawing/2014/main" id="{B0BD2BB7-FC80-413C-8A10-8D321311B3B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28025" y="590520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5" name="Picture 284">
              <a:extLst>
                <a:ext uri="{FF2B5EF4-FFF2-40B4-BE49-F238E27FC236}">
                  <a16:creationId xmlns:a16="http://schemas.microsoft.com/office/drawing/2014/main" id="{F087482E-0367-425B-A022-A80CA06CFDC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00521" y="6232868"/>
              <a:ext cx="320040" cy="320040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938370782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716847" y="246329"/>
            <a:ext cx="3450359" cy="377757"/>
          </a:xfrm>
          <a:prstGeom prst="rect">
            <a:avLst/>
          </a:prstGeom>
          <a:noFill/>
        </p:spPr>
        <p:txBody>
          <a:bodyPr wrap="none" lIns="99786" tIns="49892" rIns="99786" bIns="49892" rtlCol="0">
            <a:spAutoFit/>
          </a:bodyPr>
          <a:lstStyle/>
          <a:p>
            <a:r>
              <a:rPr lang="en-US" sz="1800" b="1" dirty="0" err="1"/>
              <a:t>Reigate</a:t>
            </a:r>
            <a:r>
              <a:rPr lang="en-US" sz="1800" b="1" dirty="0"/>
              <a:t> Squire (Puzzle) (Puzzle #8)</a:t>
            </a:r>
            <a:endParaRPr lang="en-US" sz="1800" dirty="0"/>
          </a:p>
        </p:txBody>
      </p:sp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F25D01A0-13A4-46EB-9674-366EF21B52FD}"/>
              </a:ext>
            </a:extLst>
          </p:cNvPr>
          <p:cNvGraphicFramePr>
            <a:graphicFrameLocks noGrp="1"/>
          </p:cNvGraphicFramePr>
          <p:nvPr/>
        </p:nvGraphicFramePr>
        <p:xfrm>
          <a:off x="341676" y="796285"/>
          <a:ext cx="6643325" cy="8778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5733">
                  <a:extLst>
                    <a:ext uri="{9D8B030D-6E8A-4147-A177-3AD203B41FA5}">
                      <a16:colId xmlns:a16="http://schemas.microsoft.com/office/drawing/2014/main" val="733780963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407262059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90063479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4081875867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501174824"/>
                    </a:ext>
                  </a:extLst>
                </a:gridCol>
              </a:tblGrid>
              <a:tr h="237530"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B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F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Y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Y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G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M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Y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M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P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U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B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Y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G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U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M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W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M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M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B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M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W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U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M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U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Y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B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H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U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P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B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B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J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U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Y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M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F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B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P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Q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U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Y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V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U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G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P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Y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H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G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U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H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M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Y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G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U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K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P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M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0" dirty="0">
                        <a:latin typeface="Arial Black" panose="020B0A040201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0" dirty="0">
                        <a:latin typeface="Arial Black" panose="020B0A040201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0" dirty="0">
                        <a:latin typeface="Arial Black" panose="020B0A040201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0" dirty="0">
                        <a:latin typeface="Arial Black" panose="020B0A040201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0" dirty="0">
                        <a:latin typeface="Arial Black" panose="020B0A040201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0" dirty="0">
                        <a:latin typeface="Arial Black" panose="020B0A040201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G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F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U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U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F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31336862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F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08938482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B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6543756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Y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G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U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09115194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97760644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41458807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2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2879450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0037659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TextBox 30"/>
          <p:cNvSpPr txBox="1"/>
          <p:nvPr/>
        </p:nvSpPr>
        <p:spPr>
          <a:xfrm>
            <a:off x="3657600" y="240360"/>
            <a:ext cx="3505200" cy="377757"/>
          </a:xfrm>
          <a:prstGeom prst="rect">
            <a:avLst/>
          </a:prstGeom>
          <a:noFill/>
        </p:spPr>
        <p:txBody>
          <a:bodyPr wrap="square" lIns="99786" tIns="49892" rIns="99786" bIns="49892" rtlCol="0">
            <a:spAutoFit/>
          </a:bodyPr>
          <a:lstStyle/>
          <a:p>
            <a:r>
              <a:rPr lang="en-US" sz="1800" b="1" dirty="0" err="1"/>
              <a:t>Reigate</a:t>
            </a:r>
            <a:r>
              <a:rPr lang="en-US" sz="1800" b="1" dirty="0"/>
              <a:t> Squire (Puzzle) (Puzzle #9)</a:t>
            </a:r>
            <a:endParaRPr lang="en-US" sz="1800" dirty="0"/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3A86F9D-DE1E-4703-A013-2508D042CC3F}"/>
              </a:ext>
            </a:extLst>
          </p:cNvPr>
          <p:cNvGraphicFramePr>
            <a:graphicFrameLocks noGrp="1"/>
          </p:cNvGraphicFramePr>
          <p:nvPr/>
        </p:nvGraphicFramePr>
        <p:xfrm>
          <a:off x="187960" y="838200"/>
          <a:ext cx="6910744" cy="84811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29078">
                  <a:extLst>
                    <a:ext uri="{9D8B030D-6E8A-4147-A177-3AD203B41FA5}">
                      <a16:colId xmlns:a16="http://schemas.microsoft.com/office/drawing/2014/main" val="2102223201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578680854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489076249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3570445036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568950692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3769867794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163739821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986127599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3426299424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2205210174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1105921945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3784202542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3489421105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1019532602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751185493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477761671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1906737374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1862396780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3069620131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2306216113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77208108"/>
                    </a:ext>
                  </a:extLst>
                </a:gridCol>
              </a:tblGrid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1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F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Y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6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7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P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7096922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8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G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9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V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10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U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G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7296300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11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12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K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13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14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7352565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15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P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16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F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M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79732038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17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M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U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18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19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Y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7151170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20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B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U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G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7103053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U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21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B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22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23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H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59844923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24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H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M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25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F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26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J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1497160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B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27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P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P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28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Y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52547085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B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29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J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U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30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Y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31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3273347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32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P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33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P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34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9145402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35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Y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U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36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F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K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G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1162816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Y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37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G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83850803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38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W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39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40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W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Y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836378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41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Y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U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M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42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P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43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44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19978092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45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P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46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B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47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K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48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M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B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8984147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49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K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Y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U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46859269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50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P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51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52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G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H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53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B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U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36428285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54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M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55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F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V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56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43498389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U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57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G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58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59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P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Y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827822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60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U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G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M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61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79583240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62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P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T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63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64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65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G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66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G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178826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r>
                        <a:rPr lang="en-US" sz="1050" b="0" dirty="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latin typeface="Arial Black" panose="020B0A04020102020204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latin typeface="Arial Black" panose="020B0A04020102020204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0" dirty="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latin typeface="Arial Black" panose="020B0A04020102020204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0" dirty="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latin typeface="Arial Black" panose="020B0A04020102020204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67</a:t>
                      </a:r>
                    </a:p>
                    <a:p>
                      <a:pPr algn="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Q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U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Y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6282321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68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D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I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P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L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O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M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C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Y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69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A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P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N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Y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46812356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S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B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Y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G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70</a:t>
                      </a:r>
                    </a:p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R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E</a:t>
                      </a: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2848228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0409810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716847" y="246329"/>
            <a:ext cx="3450359" cy="377757"/>
          </a:xfrm>
          <a:prstGeom prst="rect">
            <a:avLst/>
          </a:prstGeom>
          <a:noFill/>
        </p:spPr>
        <p:txBody>
          <a:bodyPr wrap="none" lIns="99786" tIns="49892" rIns="99786" bIns="49892" rtlCol="0">
            <a:spAutoFit/>
          </a:bodyPr>
          <a:lstStyle/>
          <a:p>
            <a:r>
              <a:rPr lang="en-US" sz="1800" b="1" dirty="0" err="1"/>
              <a:t>Reigate</a:t>
            </a:r>
            <a:r>
              <a:rPr lang="en-US" sz="1800" b="1" dirty="0"/>
              <a:t> Squire (Puzzle) (Puzzle #2)</a:t>
            </a:r>
            <a:endParaRPr lang="en-US" sz="1800" dirty="0"/>
          </a:p>
        </p:txBody>
      </p:sp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F25D01A0-13A4-46EB-9674-366EF21B52F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17743197"/>
              </p:ext>
            </p:extLst>
          </p:nvPr>
        </p:nvGraphicFramePr>
        <p:xfrm>
          <a:off x="341676" y="796285"/>
          <a:ext cx="6643325" cy="76009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5733">
                  <a:extLst>
                    <a:ext uri="{9D8B030D-6E8A-4147-A177-3AD203B41FA5}">
                      <a16:colId xmlns:a16="http://schemas.microsoft.com/office/drawing/2014/main" val="733780963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407262059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90063479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4081875867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501174824"/>
                    </a:ext>
                  </a:extLst>
                </a:gridCol>
              </a:tblGrid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latin typeface="Arial Black" panose="020B0A040201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latin typeface="Arial Black" panose="020B0A040201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latin typeface="Arial Black" panose="020B0A040201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latin typeface="Arial Black" panose="020B0A040201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latin typeface="Arial Black" panose="020B0A040201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latin typeface="Arial Black" panose="020B0A040201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latin typeface="Arial Black" panose="020B0A040201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latin typeface="Arial Black" panose="020B0A040201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latin typeface="Arial Black" panose="020B0A040201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31336862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08938482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6543756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09115194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97760644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41458807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28794502"/>
                  </a:ext>
                </a:extLst>
              </a:tr>
            </a:tbl>
          </a:graphicData>
        </a:graphic>
      </p:graphicFrame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85B5CC8C-7D86-4196-A08A-AD00959B5C9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92211756"/>
              </p:ext>
            </p:extLst>
          </p:nvPr>
        </p:nvGraphicFramePr>
        <p:xfrm>
          <a:off x="3086609" y="8451320"/>
          <a:ext cx="743021" cy="12839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430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64669">
                <a:tc>
                  <a:txBody>
                    <a:bodyPr/>
                    <a:lstStyle/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COTTAGE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DRAWING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FITTING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LABOURS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MADNESS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VESTIGE</a:t>
                      </a:r>
                    </a:p>
                  </a:txBody>
                  <a:tcPr marL="68580" marR="6858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8" name="Rectangle 7">
            <a:extLst>
              <a:ext uri="{FF2B5EF4-FFF2-40B4-BE49-F238E27FC236}">
                <a16:creationId xmlns:a16="http://schemas.microsoft.com/office/drawing/2014/main" id="{11734377-3D03-4674-B811-D40086D00BC5}"/>
              </a:ext>
            </a:extLst>
          </p:cNvPr>
          <p:cNvSpPr/>
          <p:nvPr/>
        </p:nvSpPr>
        <p:spPr>
          <a:xfrm>
            <a:off x="327766" y="530268"/>
            <a:ext cx="4646708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dirty="0"/>
              <a:t>CRISS-CROSS: Fit each word into their proper place in the Framework.</a:t>
            </a:r>
          </a:p>
        </p:txBody>
      </p:sp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E92040B2-8441-4AE5-8EE9-EB276B19620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48628639"/>
              </p:ext>
            </p:extLst>
          </p:nvPr>
        </p:nvGraphicFramePr>
        <p:xfrm>
          <a:off x="692331" y="8451320"/>
          <a:ext cx="633014" cy="12839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3301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5720">
                <a:tc>
                  <a:txBody>
                    <a:bodyPr/>
                    <a:lstStyle/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HEDGE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LINES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PETTY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SIZED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ABSURD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FEEBLE</a:t>
                      </a:r>
                    </a:p>
                  </a:txBody>
                  <a:tcPr marL="68580" marR="6858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C86DA082-4F1C-49CE-BCC1-802A0044C82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0057546"/>
              </p:ext>
            </p:extLst>
          </p:nvPr>
        </p:nvGraphicFramePr>
        <p:xfrm>
          <a:off x="2211374" y="8451320"/>
          <a:ext cx="743021" cy="12839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430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5720">
                <a:tc>
                  <a:txBody>
                    <a:bodyPr/>
                    <a:lstStyle/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PARISH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PRETTY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SHREDS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SULLEN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ASKANCE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BEARING</a:t>
                      </a:r>
                    </a:p>
                  </a:txBody>
                  <a:tcPr marL="68580" marR="6858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4B3A425-F200-4DEA-8D36-76A68193AE1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29939024"/>
              </p:ext>
            </p:extLst>
          </p:nvPr>
        </p:nvGraphicFramePr>
        <p:xfrm>
          <a:off x="1457559" y="8451320"/>
          <a:ext cx="621601" cy="12839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160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5720">
                <a:tc>
                  <a:txBody>
                    <a:bodyPr/>
                    <a:lstStyle/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GLANCE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JOTTED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LETTER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MASTER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NOTION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PAINED</a:t>
                      </a:r>
                    </a:p>
                  </a:txBody>
                  <a:tcPr marL="68580" marR="6858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6CA5E2C1-7BAF-4184-8A74-2EBCB08033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54177546"/>
              </p:ext>
            </p:extLst>
          </p:nvPr>
        </p:nvGraphicFramePr>
        <p:xfrm>
          <a:off x="6008837" y="8669252"/>
          <a:ext cx="1152666" cy="106603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5266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41301">
                <a:tc>
                  <a:txBody>
                    <a:bodyPr/>
                    <a:lstStyle/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SOLICITOR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DISSIPATED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INARTICULATE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COMMISERATING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UNDERSTANDING</a:t>
                      </a:r>
                    </a:p>
                  </a:txBody>
                  <a:tcPr marL="68580" marR="6858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0333D6EE-02B8-4425-802F-96684B1D76A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13321566"/>
              </p:ext>
            </p:extLst>
          </p:nvPr>
        </p:nvGraphicFramePr>
        <p:xfrm>
          <a:off x="3961844" y="8669252"/>
          <a:ext cx="911870" cy="106603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118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74466">
                <a:tc>
                  <a:txBody>
                    <a:bodyPr/>
                    <a:lstStyle/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CHATTING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COACHMAN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DECREPIT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OBTRUDED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BAROMETER</a:t>
                      </a:r>
                    </a:p>
                  </a:txBody>
                  <a:tcPr marL="68580" marR="6858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5E4ABA2A-23EA-4C61-A53A-AF093D0B9C5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51061503"/>
              </p:ext>
            </p:extLst>
          </p:nvPr>
        </p:nvGraphicFramePr>
        <p:xfrm>
          <a:off x="5005928" y="8669252"/>
          <a:ext cx="870697" cy="106603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706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02159">
                <a:tc>
                  <a:txBody>
                    <a:bodyPr/>
                    <a:lstStyle/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CONTRIVED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FACSIMILE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INQUIRIES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PROSTRATE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RANSACKED</a:t>
                      </a:r>
                    </a:p>
                  </a:txBody>
                  <a:tcPr marL="68580" marR="6858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2BF70348-17DB-445C-B5D8-107401EC720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48426552"/>
              </p:ext>
            </p:extLst>
          </p:nvPr>
        </p:nvGraphicFramePr>
        <p:xfrm>
          <a:off x="111761" y="8451320"/>
          <a:ext cx="448356" cy="12839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4835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CUP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END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PON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FATE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TASK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TRAP</a:t>
                      </a:r>
                    </a:p>
                  </a:txBody>
                  <a:tcPr marL="68580" marR="6858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3757289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TextBox 30"/>
          <p:cNvSpPr txBox="1"/>
          <p:nvPr/>
        </p:nvSpPr>
        <p:spPr>
          <a:xfrm>
            <a:off x="3657600" y="240360"/>
            <a:ext cx="3505200" cy="377757"/>
          </a:xfrm>
          <a:prstGeom prst="rect">
            <a:avLst/>
          </a:prstGeom>
          <a:noFill/>
        </p:spPr>
        <p:txBody>
          <a:bodyPr wrap="square" lIns="99786" tIns="49892" rIns="99786" bIns="49892" rtlCol="0">
            <a:spAutoFit/>
          </a:bodyPr>
          <a:lstStyle/>
          <a:p>
            <a:r>
              <a:rPr lang="en-US" sz="1800" b="1" dirty="0" err="1"/>
              <a:t>Reigate</a:t>
            </a:r>
            <a:r>
              <a:rPr lang="en-US" sz="1800" b="1" dirty="0"/>
              <a:t> Squire (Puzzle) (Puzzle #3)</a:t>
            </a:r>
            <a:endParaRPr lang="en-US" sz="1800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8A2E073-7D36-4712-9ED9-68D993D0380D}"/>
              </a:ext>
            </a:extLst>
          </p:cNvPr>
          <p:cNvSpPr/>
          <p:nvPr/>
        </p:nvSpPr>
        <p:spPr>
          <a:xfrm>
            <a:off x="195371" y="555992"/>
            <a:ext cx="679603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dirty="0"/>
              <a:t>CROSSWORD: Each clue is a term from the Canon.  Highlighted clues on the next page are from this Story.</a:t>
            </a:r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3A86F9D-DE1E-4703-A013-2508D042CC3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60490188"/>
              </p:ext>
            </p:extLst>
          </p:nvPr>
        </p:nvGraphicFramePr>
        <p:xfrm>
          <a:off x="187960" y="838200"/>
          <a:ext cx="6910744" cy="84811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29078">
                  <a:extLst>
                    <a:ext uri="{9D8B030D-6E8A-4147-A177-3AD203B41FA5}">
                      <a16:colId xmlns:a16="http://schemas.microsoft.com/office/drawing/2014/main" val="2102223201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578680854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489076249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3570445036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568950692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3769867794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163739821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986127599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3426299424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2205210174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1105921945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3784202542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3489421105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1019532602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751185493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477761671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1906737374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1862396780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3069620131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2306216113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77208108"/>
                    </a:ext>
                  </a:extLst>
                </a:gridCol>
              </a:tblGrid>
              <a:tr h="339244"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1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6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7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8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9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7096922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7296300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10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12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7352565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13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79732038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14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15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16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17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7151170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18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7103053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19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20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21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59844923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22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23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1497160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24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25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26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27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28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52547085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29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30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31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3273347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32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33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9145402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34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35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36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37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1162816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38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39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40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41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83850803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42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43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836378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44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19978092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45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46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47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8984147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48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49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46859269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50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51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52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53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36428285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54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43498389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55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56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57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827822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79583240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58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59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60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61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62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178826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latin typeface="Arial Black" panose="020B0A04020102020204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latin typeface="Arial Black" panose="020B0A04020102020204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latin typeface="Arial Black" panose="020B0A04020102020204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latin typeface="Arial Black" panose="020B0A04020102020204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latin typeface="Arial Black" panose="020B0A04020102020204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0" dirty="0">
                          <a:latin typeface="Arial Black" panose="020B0A04020102020204" pitchFamily="34" charset="0"/>
                        </a:rPr>
                        <a:t>63</a:t>
                      </a:r>
                    </a:p>
                    <a:p>
                      <a:pPr algn="r"/>
                      <a:endParaRPr lang="en-US" sz="1050" b="0" dirty="0">
                        <a:latin typeface="Arial Black" panose="020B0A04020102020204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latin typeface="Arial Black" panose="020B0A04020102020204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64</a:t>
                      </a:r>
                    </a:p>
                    <a:p>
                      <a:pPr algn="r"/>
                      <a:endParaRPr lang="en-US" sz="105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65</a:t>
                      </a:r>
                    </a:p>
                    <a:p>
                      <a:pPr algn="r"/>
                      <a:endParaRPr lang="en-US" sz="105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6282321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46812356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66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67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68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2848228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2100979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55E2DDDB-A926-46C7-AAC8-366958820050}"/>
              </a:ext>
            </a:extLst>
          </p:cNvPr>
          <p:cNvSpPr txBox="1"/>
          <p:nvPr/>
        </p:nvSpPr>
        <p:spPr>
          <a:xfrm>
            <a:off x="3657600" y="240360"/>
            <a:ext cx="3517901" cy="377757"/>
          </a:xfrm>
          <a:prstGeom prst="rect">
            <a:avLst/>
          </a:prstGeom>
          <a:noFill/>
        </p:spPr>
        <p:txBody>
          <a:bodyPr wrap="square" lIns="99786" tIns="49892" rIns="99786" bIns="49892" rtlCol="0">
            <a:spAutoFit/>
          </a:bodyPr>
          <a:lstStyle/>
          <a:p>
            <a:r>
              <a:rPr lang="en-US" sz="1800" b="1" dirty="0" err="1"/>
              <a:t>Reigate</a:t>
            </a:r>
            <a:r>
              <a:rPr lang="en-US" sz="1800" b="1" dirty="0"/>
              <a:t> Squire (Puzzle) (Puzzle #3)</a:t>
            </a:r>
            <a:endParaRPr lang="en-US" sz="1800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2A2829FA-6100-4A9F-BD22-BF86FAF1247F}"/>
              </a:ext>
            </a:extLst>
          </p:cNvPr>
          <p:cNvSpPr/>
          <p:nvPr/>
        </p:nvSpPr>
        <p:spPr>
          <a:xfrm>
            <a:off x="163779" y="640336"/>
            <a:ext cx="3493822" cy="75405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100" b="1" dirty="0"/>
              <a:t>Across</a:t>
            </a:r>
          </a:p>
          <a:p>
            <a:pPr marL="228600" indent="-228600"/>
            <a:r>
              <a:rPr lang="en-US" sz="1100" dirty="0"/>
              <a:t>1. Steal; take from</a:t>
            </a:r>
          </a:p>
          <a:p>
            <a:pPr marL="228600" indent="-228600"/>
            <a:r>
              <a:rPr lang="en-US" sz="1100" b="1" dirty="0"/>
              <a:t>3. Termination of a life</a:t>
            </a:r>
          </a:p>
          <a:p>
            <a:pPr marL="228600" indent="-228600"/>
            <a:r>
              <a:rPr lang="en-US" sz="1100" b="1" dirty="0"/>
              <a:t>5. Lawyers who handle routine legal business</a:t>
            </a:r>
          </a:p>
          <a:p>
            <a:pPr marL="228600" indent="-228600"/>
            <a:r>
              <a:rPr lang="en-US" sz="1100" dirty="0"/>
              <a:t>8. Tobacco residue</a:t>
            </a:r>
          </a:p>
          <a:p>
            <a:pPr marL="228600" indent="-228600"/>
            <a:r>
              <a:rPr lang="en-US" sz="1100" b="1" dirty="0"/>
              <a:t>10. ________ - room; living room</a:t>
            </a:r>
          </a:p>
          <a:p>
            <a:pPr marL="228600" indent="-228600"/>
            <a:r>
              <a:rPr lang="en-US" sz="1100" b="1" dirty="0"/>
              <a:t>12. Man who has people working for him; male head of household</a:t>
            </a:r>
          </a:p>
          <a:p>
            <a:pPr marL="228600" indent="-228600"/>
            <a:r>
              <a:rPr lang="en-US" sz="1100" dirty="0"/>
              <a:t>13. Speed at which one walks</a:t>
            </a:r>
          </a:p>
          <a:p>
            <a:pPr marL="228600" indent="-228600"/>
            <a:r>
              <a:rPr lang="en-US" sz="1100" b="1" dirty="0"/>
              <a:t>16. Act of asking for information</a:t>
            </a:r>
          </a:p>
          <a:p>
            <a:pPr marL="228600" indent="-228600"/>
            <a:r>
              <a:rPr lang="en-US" sz="1100" b="1" dirty="0"/>
              <a:t>18. Idea</a:t>
            </a:r>
          </a:p>
          <a:p>
            <a:pPr marL="228600" indent="-228600"/>
            <a:r>
              <a:rPr lang="en-US" sz="1100" dirty="0"/>
              <a:t>21. Intended to convey or refer to</a:t>
            </a:r>
          </a:p>
          <a:p>
            <a:pPr marL="228600" indent="-228600"/>
            <a:r>
              <a:rPr lang="en-US" sz="1100" dirty="0"/>
              <a:t>22. Large passenger vehicle</a:t>
            </a:r>
          </a:p>
          <a:p>
            <a:pPr marL="228600" indent="-228600"/>
            <a:r>
              <a:rPr lang="en-US" sz="1100" b="1" dirty="0"/>
              <a:t>23. Efforts</a:t>
            </a:r>
          </a:p>
          <a:p>
            <a:pPr marL="228600" indent="-228600"/>
            <a:r>
              <a:rPr lang="en-US" sz="1100" dirty="0"/>
              <a:t>24. Short letter</a:t>
            </a:r>
          </a:p>
          <a:p>
            <a:pPr marL="228600" indent="-228600"/>
            <a:r>
              <a:rPr lang="en-US" sz="1100" b="1" dirty="0"/>
              <a:t>28. Chore; job</a:t>
            </a:r>
          </a:p>
          <a:p>
            <a:pPr marL="228600" indent="-228600"/>
            <a:r>
              <a:rPr lang="en-US" sz="1100" dirty="0"/>
              <a:t>29. Provision for what is necessary for someone</a:t>
            </a:r>
          </a:p>
          <a:p>
            <a:pPr marL="228600" indent="-228600"/>
            <a:r>
              <a:rPr lang="en-US" sz="1100" b="1" dirty="0"/>
              <a:t>30. Political subdivision of a British county or shire</a:t>
            </a:r>
          </a:p>
          <a:p>
            <a:pPr marL="228600" indent="-228600"/>
            <a:r>
              <a:rPr lang="en-US" sz="1100" dirty="0"/>
              <a:t>32. Significant period in time</a:t>
            </a:r>
          </a:p>
          <a:p>
            <a:pPr marL="228600" indent="-228600"/>
            <a:r>
              <a:rPr lang="en-US" sz="1100" dirty="0"/>
              <a:t>33. Remains of a wound</a:t>
            </a:r>
          </a:p>
          <a:p>
            <a:pPr marL="228600" indent="-228600"/>
            <a:r>
              <a:rPr lang="en-US" sz="1100" b="1" dirty="0"/>
              <a:t>34. Small; insignificant</a:t>
            </a:r>
          </a:p>
          <a:p>
            <a:pPr marL="228600" indent="-228600"/>
            <a:r>
              <a:rPr lang="en-US" sz="1100" b="1" dirty="0"/>
              <a:t>36. Middle - _____ </a:t>
            </a:r>
          </a:p>
          <a:p>
            <a:pPr marL="228600" indent="-228600"/>
            <a:r>
              <a:rPr lang="en-US" sz="1100" dirty="0"/>
              <a:t>38. Middle-Eastern</a:t>
            </a:r>
          </a:p>
          <a:p>
            <a:pPr marL="228600" indent="-228600"/>
            <a:r>
              <a:rPr lang="en-US" sz="1100" dirty="0"/>
              <a:t>40. Tell a fib</a:t>
            </a:r>
          </a:p>
          <a:p>
            <a:pPr marL="228600" indent="-228600"/>
            <a:r>
              <a:rPr lang="en-US" sz="1100" dirty="0"/>
              <a:t>41. Meal routine</a:t>
            </a:r>
          </a:p>
          <a:p>
            <a:pPr marL="228600" indent="-228600"/>
            <a:r>
              <a:rPr lang="en-US" sz="1100" b="1" dirty="0"/>
              <a:t>42. Upset; worried</a:t>
            </a:r>
          </a:p>
          <a:p>
            <a:pPr marL="228600" indent="-228600"/>
            <a:r>
              <a:rPr lang="en-US" sz="1100" dirty="0"/>
              <a:t>43. Edge</a:t>
            </a:r>
          </a:p>
          <a:p>
            <a:pPr marL="228600" indent="-228600"/>
            <a:r>
              <a:rPr lang="en-US" sz="1100" b="1" dirty="0"/>
              <a:t>44. Used ironically in expressions of annoyance or disgust</a:t>
            </a:r>
          </a:p>
          <a:p>
            <a:pPr marL="228600" indent="-228600"/>
            <a:r>
              <a:rPr lang="en-US" sz="1100" dirty="0"/>
              <a:t>45. Possessing; having</a:t>
            </a:r>
          </a:p>
          <a:p>
            <a:pPr marL="228600" indent="-228600"/>
            <a:r>
              <a:rPr lang="en-US" sz="1100" b="1" dirty="0"/>
              <a:t>47. Death; demise</a:t>
            </a:r>
          </a:p>
          <a:p>
            <a:pPr marL="228600" indent="-228600"/>
            <a:r>
              <a:rPr lang="en-US" sz="1100" dirty="0"/>
              <a:t>48. Spacious and well-lit</a:t>
            </a:r>
          </a:p>
          <a:p>
            <a:pPr marL="228600" indent="-228600"/>
            <a:r>
              <a:rPr lang="en-US" sz="1100" b="1" dirty="0"/>
              <a:t>50. Coffee - ___</a:t>
            </a:r>
          </a:p>
          <a:p>
            <a:pPr marL="228600" indent="-228600"/>
            <a:r>
              <a:rPr lang="en-US" sz="1100" b="1" dirty="0"/>
              <a:t>51. Weak</a:t>
            </a:r>
          </a:p>
          <a:p>
            <a:pPr marL="228600" indent="-228600"/>
            <a:r>
              <a:rPr lang="en-US" sz="1100" b="1" dirty="0"/>
              <a:t>55. Exact copy</a:t>
            </a:r>
          </a:p>
          <a:p>
            <a:pPr marL="228600" indent="-228600"/>
            <a:r>
              <a:rPr lang="en-US" sz="1100" dirty="0"/>
              <a:t>57. Abnormal</a:t>
            </a:r>
          </a:p>
          <a:p>
            <a:pPr marL="228600" indent="-228600"/>
            <a:r>
              <a:rPr lang="en-US" sz="1100" dirty="0"/>
              <a:t>58. The first of two alternatives</a:t>
            </a:r>
          </a:p>
          <a:p>
            <a:pPr marL="228600" indent="-228600"/>
            <a:r>
              <a:rPr lang="en-US" sz="1100" b="1" dirty="0"/>
              <a:t>60. Elderly and infirm</a:t>
            </a:r>
          </a:p>
          <a:p>
            <a:pPr marL="228600" indent="-228600"/>
            <a:r>
              <a:rPr lang="en-US" sz="1100" dirty="0"/>
              <a:t>63. Total; all</a:t>
            </a:r>
          </a:p>
          <a:p>
            <a:pPr marL="228600" indent="-228600"/>
            <a:r>
              <a:rPr lang="en-US" sz="1100" dirty="0"/>
              <a:t>65. Small commotion</a:t>
            </a:r>
          </a:p>
          <a:p>
            <a:pPr marL="228600" indent="-228600"/>
            <a:r>
              <a:rPr lang="en-US" sz="1100" b="1" dirty="0"/>
              <a:t>66. Extremely foolish </a:t>
            </a:r>
            <a:r>
              <a:rPr lang="en-US" sz="1100" b="1" dirty="0" err="1"/>
              <a:t>behaviour</a:t>
            </a:r>
            <a:endParaRPr lang="en-US" sz="1100" b="1" dirty="0"/>
          </a:p>
          <a:p>
            <a:pPr marL="228600" indent="-228600"/>
            <a:r>
              <a:rPr lang="en-US" sz="1100" dirty="0"/>
              <a:t>67. Large </a:t>
            </a:r>
            <a:r>
              <a:rPr lang="en-US" sz="1100" dirty="0" err="1"/>
              <a:t>waterbirds</a:t>
            </a:r>
            <a:r>
              <a:rPr lang="en-US" sz="1100" dirty="0"/>
              <a:t> with long necks and short legs</a:t>
            </a:r>
          </a:p>
          <a:p>
            <a:pPr marL="228600" indent="-228600"/>
            <a:r>
              <a:rPr lang="en-US" sz="1100" b="1" dirty="0"/>
              <a:t>68. Visible trace, evidence</a:t>
            </a:r>
          </a:p>
          <a:p>
            <a:pPr marL="228600" indent="-228600"/>
            <a:endParaRPr lang="en-US" sz="1100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D2E056C4-A8BC-4859-AFD7-DC5CECD90C0B}"/>
              </a:ext>
            </a:extLst>
          </p:cNvPr>
          <p:cNvSpPr/>
          <p:nvPr/>
        </p:nvSpPr>
        <p:spPr>
          <a:xfrm>
            <a:off x="3781427" y="629898"/>
            <a:ext cx="3450580" cy="68634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100" b="1" dirty="0"/>
              <a:t>Down</a:t>
            </a:r>
          </a:p>
          <a:p>
            <a:pPr marL="228600" indent="-228600"/>
            <a:r>
              <a:rPr lang="en-US" sz="1100" dirty="0"/>
              <a:t>1. Make someone free of a troublesome item</a:t>
            </a:r>
          </a:p>
          <a:p>
            <a:pPr marL="228600" indent="-228600"/>
            <a:r>
              <a:rPr lang="en-US" sz="1100" b="1" dirty="0"/>
              <a:t>2. Relation; relevance</a:t>
            </a:r>
          </a:p>
          <a:p>
            <a:pPr marL="228600" indent="-228600"/>
            <a:r>
              <a:rPr lang="en-US" sz="1100" dirty="0"/>
              <a:t>3. Egress point</a:t>
            </a:r>
          </a:p>
          <a:p>
            <a:pPr marL="228600" indent="-228600"/>
            <a:r>
              <a:rPr lang="en-US" sz="1100" dirty="0"/>
              <a:t>4. Removed dirt; put a hole in the ground</a:t>
            </a:r>
          </a:p>
          <a:p>
            <a:pPr marL="228600" indent="-228600"/>
            <a:r>
              <a:rPr lang="en-US" sz="1100" dirty="0"/>
              <a:t>5. Sofa</a:t>
            </a:r>
          </a:p>
          <a:p>
            <a:pPr marL="228600" indent="-228600"/>
            <a:r>
              <a:rPr lang="en-US" sz="1100" b="1" dirty="0"/>
              <a:t>6. Series of related things</a:t>
            </a:r>
          </a:p>
          <a:p>
            <a:pPr marL="228600" indent="-228600"/>
            <a:r>
              <a:rPr lang="en-US" sz="1100" b="1" dirty="0"/>
              <a:t>7. Imposed itself without invitation</a:t>
            </a:r>
          </a:p>
          <a:p>
            <a:pPr marL="228600" indent="-228600"/>
            <a:r>
              <a:rPr lang="en-US" sz="1100" b="1" dirty="0"/>
              <a:t>9. Bad-tempered and sulky</a:t>
            </a:r>
          </a:p>
          <a:p>
            <a:pPr marL="228600" indent="-228600"/>
            <a:r>
              <a:rPr lang="en-US" sz="1100" b="1" dirty="0"/>
              <a:t>13. Upon</a:t>
            </a:r>
          </a:p>
          <a:p>
            <a:pPr marL="228600" indent="-228600"/>
            <a:r>
              <a:rPr lang="en-US" sz="1100" b="1" dirty="0"/>
              <a:t>14. With an attitude or look of suspicion or disapproval</a:t>
            </a:r>
          </a:p>
          <a:p>
            <a:pPr marL="228600" indent="-228600"/>
            <a:r>
              <a:rPr lang="en-US" sz="1100" b="1" dirty="0"/>
              <a:t>15. Dispersed or scattered</a:t>
            </a:r>
          </a:p>
          <a:p>
            <a:pPr marL="228600" indent="-228600"/>
            <a:r>
              <a:rPr lang="en-US" sz="1100" b="1" dirty="0"/>
              <a:t>16. Not clearly expressed or pronounced</a:t>
            </a:r>
          </a:p>
          <a:p>
            <a:pPr marL="228600" indent="-228600"/>
            <a:r>
              <a:rPr lang="en-US" sz="1100" b="1" dirty="0"/>
              <a:t>17. Burglarized; tore apart</a:t>
            </a:r>
          </a:p>
          <a:p>
            <a:pPr marL="228600" indent="-228600"/>
            <a:r>
              <a:rPr lang="en-US" sz="1100" dirty="0"/>
              <a:t>19. Person who saves someone; rescuer</a:t>
            </a:r>
          </a:p>
          <a:p>
            <a:pPr marL="228600" indent="-228600"/>
            <a:r>
              <a:rPr lang="en-US" sz="1100" dirty="0"/>
              <a:t>20. Nocturnal insect related to butterflies</a:t>
            </a:r>
          </a:p>
          <a:p>
            <a:pPr marL="228600" indent="-228600"/>
            <a:r>
              <a:rPr lang="en-US" sz="1100" dirty="0"/>
              <a:t>22. Industrious insect</a:t>
            </a:r>
          </a:p>
          <a:p>
            <a:pPr marL="228600" indent="-228600"/>
            <a:r>
              <a:rPr lang="en-US" sz="1100" dirty="0"/>
              <a:t>25. Rowing boat implement</a:t>
            </a:r>
          </a:p>
          <a:p>
            <a:pPr marL="228600" indent="-228600"/>
            <a:r>
              <a:rPr lang="en-US" sz="1100" b="1" dirty="0"/>
              <a:t>26. One-horse, two-wheeled, open carriage</a:t>
            </a:r>
          </a:p>
          <a:p>
            <a:pPr marL="228600" indent="-228600"/>
            <a:r>
              <a:rPr lang="en-US" sz="1100" dirty="0"/>
              <a:t>27. Place where young plants are grown</a:t>
            </a:r>
          </a:p>
          <a:p>
            <a:pPr marL="228600" indent="-228600"/>
            <a:r>
              <a:rPr lang="en-US" sz="1100" b="1" dirty="0"/>
              <a:t>31. Small habitable house</a:t>
            </a:r>
          </a:p>
          <a:p>
            <a:pPr marL="228600" indent="-228600"/>
            <a:r>
              <a:rPr lang="en-US" sz="1100" dirty="0"/>
              <a:t>35. Boredom</a:t>
            </a:r>
          </a:p>
          <a:p>
            <a:pPr marL="228600" indent="-228600"/>
            <a:r>
              <a:rPr lang="en-US" sz="1100" dirty="0"/>
              <a:t>37. Depressing; dreary</a:t>
            </a:r>
          </a:p>
          <a:p>
            <a:pPr marL="228600" indent="-228600"/>
            <a:r>
              <a:rPr lang="en-US" sz="1100" b="1" dirty="0"/>
              <a:t>38. Ridiculous</a:t>
            </a:r>
          </a:p>
          <a:p>
            <a:pPr marL="228600" indent="-228600"/>
            <a:r>
              <a:rPr lang="en-US" sz="1100" b="1" dirty="0"/>
              <a:t>39. Instrument measuring atmospheric pressure</a:t>
            </a:r>
          </a:p>
          <a:p>
            <a:pPr marL="228600" indent="-228600"/>
            <a:r>
              <a:rPr lang="en-US" sz="1100" b="1" dirty="0"/>
              <a:t>42. Lying stretched out on the ground with one's face downward</a:t>
            </a:r>
          </a:p>
          <a:p>
            <a:pPr marL="228600" indent="-228600"/>
            <a:r>
              <a:rPr lang="en-US" sz="1100" dirty="0"/>
              <a:t>46. Space between two objects</a:t>
            </a:r>
          </a:p>
          <a:p>
            <a:pPr marL="228600" indent="-228600"/>
            <a:r>
              <a:rPr lang="en-US" sz="1100" b="1" dirty="0"/>
              <a:t>49. Quick look</a:t>
            </a:r>
          </a:p>
          <a:p>
            <a:pPr marL="228600" indent="-228600"/>
            <a:r>
              <a:rPr lang="en-US" sz="1100" b="1" dirty="0"/>
              <a:t>50. Driver of a carriage</a:t>
            </a:r>
          </a:p>
          <a:p>
            <a:pPr marL="228600" indent="-228600"/>
            <a:r>
              <a:rPr lang="en-US" sz="1100" b="1" dirty="0"/>
              <a:t>52. Written</a:t>
            </a:r>
          </a:p>
          <a:p>
            <a:pPr marL="228600" indent="-228600"/>
            <a:r>
              <a:rPr lang="en-US" sz="1100" b="1" dirty="0"/>
              <a:t>53. Lightly discussing</a:t>
            </a:r>
          </a:p>
          <a:p>
            <a:pPr marL="228600" indent="-228600"/>
            <a:r>
              <a:rPr lang="en-US" sz="1100" b="1" dirty="0"/>
              <a:t>54. Suitable or appropriate under the circumstances</a:t>
            </a:r>
          </a:p>
          <a:p>
            <a:pPr marL="228600" indent="-228600"/>
            <a:r>
              <a:rPr lang="en-US" sz="1100" b="1" dirty="0"/>
              <a:t>56. Tatters</a:t>
            </a:r>
          </a:p>
          <a:p>
            <a:pPr marL="228600" indent="-228600"/>
            <a:r>
              <a:rPr lang="en-US" sz="1100" dirty="0"/>
              <a:t>59. Small amount</a:t>
            </a:r>
          </a:p>
          <a:p>
            <a:pPr marL="228600" indent="-228600"/>
            <a:r>
              <a:rPr lang="en-US" sz="1100" dirty="0"/>
              <a:t>60. Quantity of a medicine or drug taken</a:t>
            </a:r>
          </a:p>
          <a:p>
            <a:pPr marL="228600" indent="-228600"/>
            <a:r>
              <a:rPr lang="en-US" sz="1100" dirty="0"/>
              <a:t>61. Measure or quantity measured against another</a:t>
            </a:r>
          </a:p>
          <a:p>
            <a:pPr marL="228600" indent="-228600"/>
            <a:r>
              <a:rPr lang="en-US" sz="1100" dirty="0"/>
              <a:t>62. Strong dark red wine</a:t>
            </a:r>
          </a:p>
          <a:p>
            <a:pPr marL="228600" indent="-228600"/>
            <a:r>
              <a:rPr lang="en-US" sz="1100" dirty="0"/>
              <a:t>64. Day or night before a significant event</a:t>
            </a:r>
          </a:p>
        </p:txBody>
      </p:sp>
    </p:spTree>
    <p:extLst>
      <p:ext uri="{BB962C8B-B14F-4D97-AF65-F5344CB8AC3E}">
        <p14:creationId xmlns:p14="http://schemas.microsoft.com/office/powerpoint/2010/main" val="306305389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" name="Rectangle 299">
            <a:extLst>
              <a:ext uri="{FF2B5EF4-FFF2-40B4-BE49-F238E27FC236}">
                <a16:creationId xmlns:a16="http://schemas.microsoft.com/office/drawing/2014/main" id="{9687BE4F-B1C2-4D49-8D56-6E2F5EB9979F}"/>
              </a:ext>
            </a:extLst>
          </p:cNvPr>
          <p:cNvSpPr/>
          <p:nvPr/>
        </p:nvSpPr>
        <p:spPr>
          <a:xfrm>
            <a:off x="1396653" y="602547"/>
            <a:ext cx="566939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dirty="0"/>
              <a:t>WORDCIRCLE: Find each of the listed words in the puzzle. Click on each letter found and circle it with a CAPITAL “O”.  You can tab between letters.  Once all terms are found, the remaining un-circled letters should complete a quote from the story below.</a:t>
            </a:r>
          </a:p>
        </p:txBody>
      </p:sp>
      <p:graphicFrame>
        <p:nvGraphicFramePr>
          <p:cNvPr id="301" name="Table 300">
            <a:extLst>
              <a:ext uri="{FF2B5EF4-FFF2-40B4-BE49-F238E27FC236}">
                <a16:creationId xmlns:a16="http://schemas.microsoft.com/office/drawing/2014/main" id="{F9A47B64-31A8-4929-BBD1-DA9E7D1B7E07}"/>
              </a:ext>
            </a:extLst>
          </p:cNvPr>
          <p:cNvGraphicFramePr>
            <a:graphicFrameLocks noGrp="1"/>
          </p:cNvGraphicFramePr>
          <p:nvPr/>
        </p:nvGraphicFramePr>
        <p:xfrm>
          <a:off x="116522" y="320346"/>
          <a:ext cx="1158655" cy="933862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586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619801">
                <a:tc>
                  <a:txBody>
                    <a:bodyPr/>
                    <a:lstStyle/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AFOOT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ASTUTENESS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BARON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BOX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CHISEL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COMIC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COMMONPLACE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CONVICTION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COUNTENANCE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DASH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DEEP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DISTRICT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DRESSING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ERRATIC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FANCIES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FATES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FEROCITY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FORMIDABLE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GUARD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HULLO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INFERENCES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INVALID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JOVE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LANDING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LEVY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LINTEL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MAGNATE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MEDDLE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OAK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ODDS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PAINS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PASSAGE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PLATED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POST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PREY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PROSTRATION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ROBBER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SICK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SLIP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STONE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SUPPOSITION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TINGED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TROUSERS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UNUTTERABLE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WHEREAS</a:t>
                      </a:r>
                    </a:p>
                  </a:txBody>
                  <a:tcPr marL="68580" marR="6858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310" name="Table 309">
            <a:extLst>
              <a:ext uri="{FF2B5EF4-FFF2-40B4-BE49-F238E27FC236}">
                <a16:creationId xmlns:a16="http://schemas.microsoft.com/office/drawing/2014/main" id="{284EF95D-C7ED-451F-92AF-454F609BA1CD}"/>
              </a:ext>
            </a:extLst>
          </p:cNvPr>
          <p:cNvGraphicFramePr>
            <a:graphicFrameLocks noGrp="1"/>
          </p:cNvGraphicFramePr>
          <p:nvPr/>
        </p:nvGraphicFramePr>
        <p:xfrm>
          <a:off x="1829734" y="1292796"/>
          <a:ext cx="5266944" cy="7242048"/>
        </p:xfrm>
        <a:graphic>
          <a:graphicData uri="http://schemas.openxmlformats.org/drawingml/2006/table">
            <a:tbl>
              <a:tblPr/>
              <a:tblGrid>
                <a:gridCol w="3291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1453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4383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Arial Black" panose="020B0A04020102020204" pitchFamily="34" charset="0"/>
                        </a:rPr>
                        <a:t>M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B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B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Arial Black" panose="020B0A04020102020204" pitchFamily="34" charset="0"/>
                        </a:rPr>
                        <a:t>K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G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J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Arial Black" panose="020B0A04020102020204" pitchFamily="34" charset="0"/>
                        </a:rPr>
                        <a:t>F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M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Arial Black" panose="020B0A04020102020204" pitchFamily="34" charset="0"/>
                        </a:rPr>
                        <a:t>F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V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V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M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Arial Black" panose="020B0A04020102020204" pitchFamily="34" charset="0"/>
                        </a:rPr>
                        <a:t>F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H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B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B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V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G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V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G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Arial Black" panose="020B0A04020102020204" pitchFamily="34" charset="0"/>
                        </a:rPr>
                        <a:t>F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M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Y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J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G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B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Arial Black" panose="020B0A04020102020204" pitchFamily="34" charset="0"/>
                        </a:rPr>
                        <a:t>K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Y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W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X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H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V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B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Y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Arial Black" panose="020B0A04020102020204" pitchFamily="34" charset="0"/>
                        </a:rPr>
                        <a:t>K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M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H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M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G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V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B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M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G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X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H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U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Arial Black" panose="020B0A04020102020204" pitchFamily="34" charset="0"/>
                        </a:rPr>
                        <a:t>F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G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F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H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Y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X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Y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V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B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V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Y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F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Arial Black" panose="020B0A04020102020204" pitchFamily="34" charset="0"/>
                        </a:rPr>
                        <a:t>P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329184"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V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H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G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L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F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>
                          <a:latin typeface="Arial Black" panose="020B0A04020102020204" pitchFamily="34" charset="0"/>
                        </a:rPr>
                        <a:t>H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Arial Black" panose="020B0A04020102020204" pitchFamily="34" charset="0"/>
                        </a:rPr>
                        <a:t>J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</a:tbl>
          </a:graphicData>
        </a:graphic>
      </p:graphicFrame>
      <p:graphicFrame>
        <p:nvGraphicFramePr>
          <p:cNvPr id="291" name="Table 290">
            <a:extLst>
              <a:ext uri="{FF2B5EF4-FFF2-40B4-BE49-F238E27FC236}">
                <a16:creationId xmlns:a16="http://schemas.microsoft.com/office/drawing/2014/main" id="{566C4D9D-CAFD-48DC-925F-050E42B51C43}"/>
              </a:ext>
            </a:extLst>
          </p:cNvPr>
          <p:cNvGraphicFramePr>
            <a:graphicFrameLocks noGrp="1"/>
          </p:cNvGraphicFramePr>
          <p:nvPr/>
        </p:nvGraphicFramePr>
        <p:xfrm>
          <a:off x="1827104" y="9023022"/>
          <a:ext cx="5257800" cy="512064"/>
        </p:xfrm>
        <a:graphic>
          <a:graphicData uri="http://schemas.openxmlformats.org/drawingml/2006/table">
            <a:tbl>
              <a:tblPr/>
              <a:tblGrid>
                <a:gridCol w="228600">
                  <a:extLst>
                    <a:ext uri="{9D8B030D-6E8A-4147-A177-3AD203B41FA5}">
                      <a16:colId xmlns:a16="http://schemas.microsoft.com/office/drawing/2014/main" val="1879240511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933616308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3441769955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4258420458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292153726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13771862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343973643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2680585142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2780261677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1711500083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2630768293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2118180171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4107888826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2524278930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218476176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4119696901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1984607054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4178237279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2927414480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1638853568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3548293418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801000141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3337819541"/>
                    </a:ext>
                  </a:extLst>
                </a:gridCol>
              </a:tblGrid>
              <a:tr h="256032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6032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000" b="0" dirty="0">
                        <a:effectLst/>
                        <a:latin typeface="Arial Black" panose="020B0A0402010202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75" name="TextBox 274">
            <a:extLst>
              <a:ext uri="{FF2B5EF4-FFF2-40B4-BE49-F238E27FC236}">
                <a16:creationId xmlns:a16="http://schemas.microsoft.com/office/drawing/2014/main" id="{68B34266-9A7C-4EED-90CE-0E5E0E097532}"/>
              </a:ext>
            </a:extLst>
          </p:cNvPr>
          <p:cNvSpPr txBox="1"/>
          <p:nvPr/>
        </p:nvSpPr>
        <p:spPr>
          <a:xfrm>
            <a:off x="3737167" y="246329"/>
            <a:ext cx="3450359" cy="377757"/>
          </a:xfrm>
          <a:prstGeom prst="rect">
            <a:avLst/>
          </a:prstGeom>
          <a:noFill/>
        </p:spPr>
        <p:txBody>
          <a:bodyPr wrap="none" lIns="99786" tIns="49892" rIns="99786" bIns="49892" rtlCol="0">
            <a:spAutoFit/>
          </a:bodyPr>
          <a:lstStyle/>
          <a:p>
            <a:r>
              <a:rPr lang="en-US" sz="1800" b="1" dirty="0" err="1"/>
              <a:t>Reigate</a:t>
            </a:r>
            <a:r>
              <a:rPr lang="en-US" sz="1800" b="1" dirty="0"/>
              <a:t> Squire (Puzzle) (Puzzle #4)</a:t>
            </a:r>
            <a:endParaRPr lang="en-US" sz="1800" dirty="0"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716847" y="246329"/>
            <a:ext cx="3450359" cy="377757"/>
          </a:xfrm>
          <a:prstGeom prst="rect">
            <a:avLst/>
          </a:prstGeom>
          <a:noFill/>
        </p:spPr>
        <p:txBody>
          <a:bodyPr wrap="none" lIns="99786" tIns="49892" rIns="99786" bIns="49892" rtlCol="0">
            <a:spAutoFit/>
          </a:bodyPr>
          <a:lstStyle/>
          <a:p>
            <a:r>
              <a:rPr lang="en-US" sz="1800" b="1" dirty="0" err="1"/>
              <a:t>Reigate</a:t>
            </a:r>
            <a:r>
              <a:rPr lang="en-US" sz="1800" b="1" dirty="0"/>
              <a:t> Squire (Puzzle) (Puzzle #5)</a:t>
            </a:r>
            <a:endParaRPr lang="en-US" sz="1800" dirty="0"/>
          </a:p>
        </p:txBody>
      </p:sp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F25D01A0-13A4-46EB-9674-366EF21B52FD}"/>
              </a:ext>
            </a:extLst>
          </p:cNvPr>
          <p:cNvGraphicFramePr>
            <a:graphicFrameLocks noGrp="1"/>
          </p:cNvGraphicFramePr>
          <p:nvPr/>
        </p:nvGraphicFramePr>
        <p:xfrm>
          <a:off x="341676" y="796285"/>
          <a:ext cx="6643325" cy="76009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5733">
                  <a:extLst>
                    <a:ext uri="{9D8B030D-6E8A-4147-A177-3AD203B41FA5}">
                      <a16:colId xmlns:a16="http://schemas.microsoft.com/office/drawing/2014/main" val="733780963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407262059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90063479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4081875867"/>
                    </a:ext>
                  </a:extLst>
                </a:gridCol>
                <a:gridCol w="265733">
                  <a:extLst>
                    <a:ext uri="{9D8B030D-6E8A-4147-A177-3AD203B41FA5}">
                      <a16:colId xmlns:a16="http://schemas.microsoft.com/office/drawing/2014/main" val="501174824"/>
                    </a:ext>
                  </a:extLst>
                </a:gridCol>
              </a:tblGrid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A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A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A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A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A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A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A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A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A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A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A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EDAF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latin typeface="Arial Black" panose="020B0A040201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latin typeface="Arial Black" panose="020B0A040201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latin typeface="Arial Black" panose="020B0A040201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latin typeface="Arial Black" panose="020B0A040201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latin typeface="Arial Black" panose="020B0A040201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latin typeface="Arial Black" panose="020B0A040201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latin typeface="Arial Black" panose="020B0A040201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latin typeface="Arial Black" panose="020B0A040201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latin typeface="Arial Black" panose="020B0A04020102020204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31336862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08938482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6543756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09115194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97760644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41458807"/>
                  </a:ext>
                </a:extLst>
              </a:tr>
              <a:tr h="237530"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45720" marR="4572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28794502"/>
                  </a:ext>
                </a:extLst>
              </a:tr>
            </a:tbl>
          </a:graphicData>
        </a:graphic>
      </p:graphicFrame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85B5CC8C-7D86-4196-A08A-AD00959B5C9F}"/>
              </a:ext>
            </a:extLst>
          </p:cNvPr>
          <p:cNvGraphicFramePr>
            <a:graphicFrameLocks noGrp="1"/>
          </p:cNvGraphicFramePr>
          <p:nvPr/>
        </p:nvGraphicFramePr>
        <p:xfrm>
          <a:off x="3138175" y="8451320"/>
          <a:ext cx="743021" cy="12839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430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64669">
                <a:tc>
                  <a:txBody>
                    <a:bodyPr/>
                    <a:lstStyle/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TINGED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ERRATIC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FANCIES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INVALID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LANDING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MAGNATE</a:t>
                      </a:r>
                    </a:p>
                  </a:txBody>
                  <a:tcPr marL="68580" marR="6858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8" name="Rectangle 7">
            <a:extLst>
              <a:ext uri="{FF2B5EF4-FFF2-40B4-BE49-F238E27FC236}">
                <a16:creationId xmlns:a16="http://schemas.microsoft.com/office/drawing/2014/main" id="{11734377-3D03-4674-B811-D40086D00BC5}"/>
              </a:ext>
            </a:extLst>
          </p:cNvPr>
          <p:cNvSpPr/>
          <p:nvPr/>
        </p:nvSpPr>
        <p:spPr>
          <a:xfrm>
            <a:off x="327766" y="530268"/>
            <a:ext cx="4646708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dirty="0"/>
              <a:t>CRISS-CROSS: Fit each word into their proper place in the Framework.</a:t>
            </a:r>
          </a:p>
        </p:txBody>
      </p:sp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E92040B2-8441-4AE5-8EE9-EB276B196206}"/>
              </a:ext>
            </a:extLst>
          </p:cNvPr>
          <p:cNvGraphicFramePr>
            <a:graphicFrameLocks noGrp="1"/>
          </p:cNvGraphicFramePr>
          <p:nvPr/>
        </p:nvGraphicFramePr>
        <p:xfrm>
          <a:off x="805834" y="8451320"/>
          <a:ext cx="577428" cy="12839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7742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5720">
                <a:tc>
                  <a:txBody>
                    <a:bodyPr/>
                    <a:lstStyle/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ODDS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POST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PREY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SICK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SLIP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AFOOT</a:t>
                      </a:r>
                    </a:p>
                  </a:txBody>
                  <a:tcPr marL="68580" marR="6858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C86DA082-4F1C-49CE-BCC1-802A0044C829}"/>
              </a:ext>
            </a:extLst>
          </p:cNvPr>
          <p:cNvGraphicFramePr>
            <a:graphicFrameLocks noGrp="1"/>
          </p:cNvGraphicFramePr>
          <p:nvPr/>
        </p:nvGraphicFramePr>
        <p:xfrm>
          <a:off x="2323671" y="8451320"/>
          <a:ext cx="633014" cy="12839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3301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5720">
                <a:tc>
                  <a:txBody>
                    <a:bodyPr/>
                    <a:lstStyle/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STONE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CHISEL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LINTEL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MEDDLE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PLATED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ROBBER</a:t>
                      </a:r>
                    </a:p>
                  </a:txBody>
                  <a:tcPr marL="68580" marR="6858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4B3A425-F200-4DEA-8D36-76A68193AE1E}"/>
              </a:ext>
            </a:extLst>
          </p:cNvPr>
          <p:cNvGraphicFramePr>
            <a:graphicFrameLocks noGrp="1"/>
          </p:cNvGraphicFramePr>
          <p:nvPr/>
        </p:nvGraphicFramePr>
        <p:xfrm>
          <a:off x="1564752" y="8451320"/>
          <a:ext cx="577429" cy="12839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774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5720">
                <a:tc>
                  <a:txBody>
                    <a:bodyPr/>
                    <a:lstStyle/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BARON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COMIC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FATES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GUARD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HULLO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PAINS</a:t>
                      </a:r>
                    </a:p>
                  </a:txBody>
                  <a:tcPr marL="68580" marR="6858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6CA5E2C1-7BAF-4184-8A74-2EBCB08033BB}"/>
              </a:ext>
            </a:extLst>
          </p:cNvPr>
          <p:cNvGraphicFramePr>
            <a:graphicFrameLocks noGrp="1"/>
          </p:cNvGraphicFramePr>
          <p:nvPr/>
        </p:nvGraphicFramePr>
        <p:xfrm>
          <a:off x="6080555" y="8669252"/>
          <a:ext cx="1068798" cy="106603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6879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41301">
                <a:tc>
                  <a:txBody>
                    <a:bodyPr/>
                    <a:lstStyle/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COMMONPLACE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COUNTENANCE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PROSTRATION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SUPPOSITION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UNUTTERABLE</a:t>
                      </a:r>
                    </a:p>
                  </a:txBody>
                  <a:tcPr marL="68580" marR="6858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0333D6EE-02B8-4425-802F-96684B1D76AD}"/>
              </a:ext>
            </a:extLst>
          </p:cNvPr>
          <p:cNvGraphicFramePr>
            <a:graphicFrameLocks noGrp="1"/>
          </p:cNvGraphicFramePr>
          <p:nvPr/>
        </p:nvGraphicFramePr>
        <p:xfrm>
          <a:off x="4062686" y="8669252"/>
          <a:ext cx="743021" cy="106603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430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74466">
                <a:tc>
                  <a:txBody>
                    <a:bodyPr/>
                    <a:lstStyle/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PASSAGE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WHEREAS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DISTRICT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DRESSING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FEROCITY</a:t>
                      </a:r>
                    </a:p>
                  </a:txBody>
                  <a:tcPr marL="68580" marR="6858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5E4ABA2A-23EA-4C61-A53A-AF093D0B9C5B}"/>
              </a:ext>
            </a:extLst>
          </p:cNvPr>
          <p:cNvGraphicFramePr>
            <a:graphicFrameLocks noGrp="1"/>
          </p:cNvGraphicFramePr>
          <p:nvPr/>
        </p:nvGraphicFramePr>
        <p:xfrm>
          <a:off x="4987197" y="8669252"/>
          <a:ext cx="911870" cy="106603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118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02159">
                <a:tc>
                  <a:txBody>
                    <a:bodyPr/>
                    <a:lstStyle/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TROUSERS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ASTUTENESS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CONVICTION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FORMIDABLE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INFERENCES</a:t>
                      </a:r>
                    </a:p>
                  </a:txBody>
                  <a:tcPr marL="68580" marR="6858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2BF70348-17DB-445C-B5D8-107401EC7208}"/>
              </a:ext>
            </a:extLst>
          </p:cNvPr>
          <p:cNvGraphicFramePr>
            <a:graphicFrameLocks noGrp="1"/>
          </p:cNvGraphicFramePr>
          <p:nvPr/>
        </p:nvGraphicFramePr>
        <p:xfrm>
          <a:off x="114581" y="8451320"/>
          <a:ext cx="509763" cy="12839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97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BOX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OAK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DASH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DEEP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JOVE</a:t>
                      </a:r>
                    </a:p>
                    <a:p>
                      <a:pPr marL="0" marR="0" lvl="0" indent="0" algn="l" defTabSz="997976" rtl="0" eaLnBrk="1" fontAlgn="auto" latinLnBrk="0" hangingPunct="1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Calibri"/>
                          <a:cs typeface="Arial" pitchFamily="34" charset="0"/>
                        </a:rPr>
                        <a:t>LEVY</a:t>
                      </a:r>
                    </a:p>
                  </a:txBody>
                  <a:tcPr marL="68580" marR="6858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5592856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TextBox 30"/>
          <p:cNvSpPr txBox="1"/>
          <p:nvPr/>
        </p:nvSpPr>
        <p:spPr>
          <a:xfrm>
            <a:off x="3657600" y="240360"/>
            <a:ext cx="3505200" cy="377757"/>
          </a:xfrm>
          <a:prstGeom prst="rect">
            <a:avLst/>
          </a:prstGeom>
          <a:noFill/>
        </p:spPr>
        <p:txBody>
          <a:bodyPr wrap="square" lIns="99786" tIns="49892" rIns="99786" bIns="49892" rtlCol="0">
            <a:spAutoFit/>
          </a:bodyPr>
          <a:lstStyle/>
          <a:p>
            <a:r>
              <a:rPr lang="en-US" sz="1800" b="1" dirty="0" err="1"/>
              <a:t>Reigate</a:t>
            </a:r>
            <a:r>
              <a:rPr lang="en-US" sz="1800" b="1" dirty="0"/>
              <a:t> Squire (Puzzle) (Puzzle #6)</a:t>
            </a:r>
            <a:endParaRPr lang="en-US" sz="1800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8A2E073-7D36-4712-9ED9-68D993D0380D}"/>
              </a:ext>
            </a:extLst>
          </p:cNvPr>
          <p:cNvSpPr/>
          <p:nvPr/>
        </p:nvSpPr>
        <p:spPr>
          <a:xfrm>
            <a:off x="195371" y="555992"/>
            <a:ext cx="679603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dirty="0"/>
              <a:t>CROSSWORD: Each clue is a term from the Canon.  Highlighted clues on the next page are from this Story.</a:t>
            </a:r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3A86F9D-DE1E-4703-A013-2508D042CC3F}"/>
              </a:ext>
            </a:extLst>
          </p:cNvPr>
          <p:cNvGraphicFramePr>
            <a:graphicFrameLocks noGrp="1"/>
          </p:cNvGraphicFramePr>
          <p:nvPr/>
        </p:nvGraphicFramePr>
        <p:xfrm>
          <a:off x="187960" y="838200"/>
          <a:ext cx="6910744" cy="84811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29078">
                  <a:extLst>
                    <a:ext uri="{9D8B030D-6E8A-4147-A177-3AD203B41FA5}">
                      <a16:colId xmlns:a16="http://schemas.microsoft.com/office/drawing/2014/main" val="2102223201"/>
                    </a:ext>
                  </a:extLst>
                </a:gridCol>
                <a:gridCol w="329184">
                  <a:extLst>
                    <a:ext uri="{9D8B030D-6E8A-4147-A177-3AD203B41FA5}">
                      <a16:colId xmlns:a16="http://schemas.microsoft.com/office/drawing/2014/main" val="2578680854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489076249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3570445036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568950692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3769867794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163739821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986127599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3426299424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2205210174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1105921945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3784202542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3489421105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1019532602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751185493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477761671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1906737374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1862396780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3069620131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2306216113"/>
                    </a:ext>
                  </a:extLst>
                </a:gridCol>
                <a:gridCol w="329078">
                  <a:extLst>
                    <a:ext uri="{9D8B030D-6E8A-4147-A177-3AD203B41FA5}">
                      <a16:colId xmlns:a16="http://schemas.microsoft.com/office/drawing/2014/main" val="77208108"/>
                    </a:ext>
                  </a:extLst>
                </a:gridCol>
              </a:tblGrid>
              <a:tr h="339244"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1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6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7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8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9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7096922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10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7296300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11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12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13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7352565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14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79732038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15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16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17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18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7151170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19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20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7103053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21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22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23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59844923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24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25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1497160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26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52547085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27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28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29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30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3273347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31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32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9145402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33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34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1162816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35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36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37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38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83850803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39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40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41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42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43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836378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44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45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46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47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48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19978092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49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50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8984147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51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52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46859269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53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54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36428285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55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56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43498389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57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58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59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60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61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827822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79583240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62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63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64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65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178826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latin typeface="Arial Black" panose="020B0A04020102020204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latin typeface="Arial Black" panose="020B0A04020102020204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latin typeface="Arial Black" panose="020B0A04020102020204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latin typeface="Arial Black" panose="020B0A04020102020204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latin typeface="Arial Black" panose="020B0A04020102020204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latin typeface="Arial Black" panose="020B0A04020102020204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latin typeface="Arial Black" panose="020B0A04020102020204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66</a:t>
                      </a:r>
                    </a:p>
                    <a:p>
                      <a:pPr algn="r"/>
                      <a:endParaRPr lang="en-US" sz="105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0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6282321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67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46812356"/>
                  </a:ext>
                </a:extLst>
              </a:tr>
              <a:tr h="339244"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68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50" b="1" dirty="0">
                          <a:solidFill>
                            <a:schemeClr val="tx1"/>
                          </a:solidFill>
                          <a:latin typeface="Arial Black" pitchFamily="34" charset="0"/>
                        </a:rPr>
                        <a:t>69</a:t>
                      </a:r>
                    </a:p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en-US" sz="1050" b="1" dirty="0">
                        <a:solidFill>
                          <a:schemeClr val="tx1"/>
                        </a:solidFill>
                        <a:latin typeface="Arial Black" pitchFamily="34" charset="0"/>
                      </a:endParaRPr>
                    </a:p>
                  </a:txBody>
                  <a:tcPr marL="9144" marR="18288" marT="9144" marB="9144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2848228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6868487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55E2DDDB-A926-46C7-AAC8-366958820050}"/>
              </a:ext>
            </a:extLst>
          </p:cNvPr>
          <p:cNvSpPr txBox="1"/>
          <p:nvPr/>
        </p:nvSpPr>
        <p:spPr>
          <a:xfrm>
            <a:off x="3657600" y="240360"/>
            <a:ext cx="3517901" cy="377757"/>
          </a:xfrm>
          <a:prstGeom prst="rect">
            <a:avLst/>
          </a:prstGeom>
          <a:noFill/>
        </p:spPr>
        <p:txBody>
          <a:bodyPr wrap="square" lIns="99786" tIns="49892" rIns="99786" bIns="49892" rtlCol="0">
            <a:spAutoFit/>
          </a:bodyPr>
          <a:lstStyle/>
          <a:p>
            <a:r>
              <a:rPr lang="en-US" sz="1800" b="1" dirty="0" err="1"/>
              <a:t>Reigate</a:t>
            </a:r>
            <a:r>
              <a:rPr lang="en-US" sz="1800" b="1" dirty="0"/>
              <a:t> Squire (Puzzle) (Puzzle #6)</a:t>
            </a:r>
            <a:endParaRPr lang="en-US" sz="1800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2A2829FA-6100-4A9F-BD22-BF86FAF1247F}"/>
              </a:ext>
            </a:extLst>
          </p:cNvPr>
          <p:cNvSpPr/>
          <p:nvPr/>
        </p:nvSpPr>
        <p:spPr>
          <a:xfrm>
            <a:off x="163779" y="640336"/>
            <a:ext cx="3493822" cy="66941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100" b="1" dirty="0"/>
              <a:t>Across</a:t>
            </a:r>
          </a:p>
          <a:p>
            <a:pPr marL="228600" indent="-228600"/>
            <a:r>
              <a:rPr lang="en-US" sz="1100" b="1" dirty="0"/>
              <a:t>2. Horizontal crosspiece over a door or window</a:t>
            </a:r>
          </a:p>
          <a:p>
            <a:pPr marL="228600" indent="-228600"/>
            <a:r>
              <a:rPr lang="en-US" sz="1100" b="1" dirty="0"/>
              <a:t>7. Greeting</a:t>
            </a:r>
          </a:p>
          <a:p>
            <a:pPr marL="228600" indent="-228600"/>
            <a:r>
              <a:rPr lang="en-US" sz="1100" b="1" dirty="0"/>
              <a:t>10. Hallway</a:t>
            </a:r>
          </a:p>
          <a:p>
            <a:pPr marL="228600" indent="-228600"/>
            <a:r>
              <a:rPr lang="en-US" sz="1100" b="1" dirty="0"/>
              <a:t>11. Interfere in or busy oneself unduly with something</a:t>
            </a:r>
          </a:p>
          <a:p>
            <a:pPr marL="228600" indent="-228600"/>
            <a:r>
              <a:rPr lang="en-US" sz="1100" dirty="0"/>
              <a:t>13. Version different in some respect</a:t>
            </a:r>
          </a:p>
          <a:p>
            <a:pPr marL="228600" indent="-228600"/>
            <a:r>
              <a:rPr lang="en-US" sz="1100" b="1" dirty="0"/>
              <a:t>14. Ankle - _____</a:t>
            </a:r>
          </a:p>
          <a:p>
            <a:pPr marL="228600" indent="-228600"/>
            <a:r>
              <a:rPr lang="en-US" sz="1100" dirty="0"/>
              <a:t>15. Transgression</a:t>
            </a:r>
          </a:p>
          <a:p>
            <a:pPr marL="228600" indent="-228600"/>
            <a:r>
              <a:rPr lang="en-US" sz="1100" b="1" dirty="0"/>
              <a:t>19. _____________ - room; room with no particular function</a:t>
            </a:r>
          </a:p>
          <a:p>
            <a:pPr marL="228600" indent="-228600"/>
            <a:r>
              <a:rPr lang="en-US" sz="1100" b="1" dirty="0"/>
              <a:t>22. Extreme efforts</a:t>
            </a:r>
          </a:p>
          <a:p>
            <a:pPr marL="228600" indent="-228600"/>
            <a:r>
              <a:rPr lang="en-US" sz="1100" dirty="0"/>
              <a:t>24. Small bite or drink</a:t>
            </a:r>
          </a:p>
          <a:p>
            <a:pPr marL="228600" indent="-228600"/>
            <a:r>
              <a:rPr lang="en-US" sz="1100" b="1" dirty="0"/>
              <a:t>25. Person's face or facial expression</a:t>
            </a:r>
          </a:p>
          <a:p>
            <a:pPr marL="228600" indent="-228600"/>
            <a:r>
              <a:rPr lang="en-US" sz="1100" dirty="0"/>
              <a:t>26. Pace of walking or running</a:t>
            </a:r>
          </a:p>
          <a:p>
            <a:pPr marL="228600" indent="-228600"/>
            <a:r>
              <a:rPr lang="en-US" sz="1100" dirty="0"/>
              <a:t>27. Young lady</a:t>
            </a:r>
          </a:p>
          <a:p>
            <a:pPr marL="228600" indent="-228600"/>
            <a:r>
              <a:rPr lang="en-US" sz="1100" dirty="0"/>
              <a:t>29. Up until the present time</a:t>
            </a:r>
          </a:p>
          <a:p>
            <a:pPr marL="228600" indent="-228600"/>
            <a:r>
              <a:rPr lang="en-US" sz="1100" dirty="0"/>
              <a:t>30. Short wooden or wax match</a:t>
            </a:r>
          </a:p>
          <a:p>
            <a:pPr marL="228600" indent="-228600"/>
            <a:r>
              <a:rPr lang="en-US" sz="1100" b="1" dirty="0"/>
              <a:t>32. State of caution, vigilance, or preparedness</a:t>
            </a:r>
          </a:p>
          <a:p>
            <a:pPr marL="228600" indent="-228600"/>
            <a:r>
              <a:rPr lang="en-US" sz="1100" b="1" dirty="0"/>
              <a:t>33. _____ - flagged; floor made from flat slabs</a:t>
            </a:r>
          </a:p>
          <a:p>
            <a:pPr marL="228600" indent="-228600"/>
            <a:r>
              <a:rPr lang="en-US" sz="1100" b="1" dirty="0"/>
              <a:t>36. Mail</a:t>
            </a:r>
          </a:p>
          <a:p>
            <a:pPr marL="228600" indent="-228600"/>
            <a:r>
              <a:rPr lang="en-US" sz="1100" dirty="0"/>
              <a:t>38. Faded; lessened</a:t>
            </a:r>
          </a:p>
          <a:p>
            <a:pPr marL="228600" indent="-228600"/>
            <a:r>
              <a:rPr lang="en-US" sz="1100" dirty="0"/>
              <a:t>39. Beat with a stick or whip</a:t>
            </a:r>
          </a:p>
          <a:p>
            <a:pPr marL="228600" indent="-228600"/>
            <a:r>
              <a:rPr lang="en-US" sz="1100" dirty="0"/>
              <a:t>42. Significant period of time</a:t>
            </a:r>
          </a:p>
          <a:p>
            <a:pPr marL="228600" indent="-228600"/>
            <a:r>
              <a:rPr lang="en-US" sz="1100" b="1" dirty="0"/>
              <a:t>44. Burglar </a:t>
            </a:r>
          </a:p>
          <a:p>
            <a:pPr marL="228600" indent="-228600"/>
            <a:r>
              <a:rPr lang="en-US" sz="1100" b="1" dirty="0"/>
              <a:t>46. Three goddesses who presided over the life of humans</a:t>
            </a:r>
          </a:p>
          <a:p>
            <a:pPr marL="228600" indent="-228600"/>
            <a:r>
              <a:rPr lang="en-US" sz="1100" dirty="0"/>
              <a:t>50. Atmosphere</a:t>
            </a:r>
          </a:p>
          <a:p>
            <a:pPr marL="228600" indent="-228600"/>
            <a:r>
              <a:rPr lang="en-US" sz="1100" dirty="0"/>
              <a:t>51. Entire; total</a:t>
            </a:r>
          </a:p>
          <a:p>
            <a:pPr marL="228600" indent="-228600"/>
            <a:r>
              <a:rPr lang="en-US" sz="1100" dirty="0"/>
              <a:t>52. Small cut</a:t>
            </a:r>
          </a:p>
          <a:p>
            <a:pPr marL="228600" indent="-228600"/>
            <a:r>
              <a:rPr lang="en-US" sz="1100" b="1" dirty="0"/>
              <a:t>54. Area of a county</a:t>
            </a:r>
          </a:p>
          <a:p>
            <a:pPr marL="228600" indent="-228600"/>
            <a:r>
              <a:rPr lang="en-US" sz="1100" dirty="0"/>
              <a:t>55. Throw; hurl</a:t>
            </a:r>
          </a:p>
          <a:p>
            <a:pPr marL="228600" indent="-228600"/>
            <a:r>
              <a:rPr lang="en-US" sz="1100" b="1" dirty="0"/>
              <a:t>57. Member of the lowest order of the British nobility</a:t>
            </a:r>
          </a:p>
          <a:p>
            <a:pPr marL="228600" indent="-228600"/>
            <a:r>
              <a:rPr lang="en-US" sz="1100" dirty="0"/>
              <a:t>58. Underground vault used as a burial place</a:t>
            </a:r>
          </a:p>
          <a:p>
            <a:pPr marL="228600" indent="-228600"/>
            <a:r>
              <a:rPr lang="en-US" sz="1100" b="1" dirty="0"/>
              <a:t>60. Small quantity of a substance, especially a liquid</a:t>
            </a:r>
          </a:p>
          <a:p>
            <a:pPr marL="228600" indent="-228600"/>
            <a:r>
              <a:rPr lang="en-US" sz="1100" b="1" dirty="0"/>
              <a:t>62. Shrewdness; discernment</a:t>
            </a:r>
          </a:p>
          <a:p>
            <a:pPr marL="228600" indent="-228600"/>
            <a:r>
              <a:rPr lang="en-US" sz="1100" b="1" dirty="0"/>
              <a:t>64. Pants</a:t>
            </a:r>
          </a:p>
          <a:p>
            <a:pPr marL="228600" indent="-228600"/>
            <a:r>
              <a:rPr lang="en-US" sz="1100" dirty="0"/>
              <a:t>67. Adolescence</a:t>
            </a:r>
          </a:p>
          <a:p>
            <a:pPr marL="228600" indent="-228600"/>
            <a:r>
              <a:rPr lang="en-US" sz="1100" b="1" dirty="0"/>
              <a:t>68. Powerful or influential person</a:t>
            </a:r>
            <a:endParaRPr lang="en-US" sz="1100" dirty="0"/>
          </a:p>
          <a:p>
            <a:pPr marL="228600" indent="-228600"/>
            <a:r>
              <a:rPr lang="en-US" sz="1100" dirty="0"/>
              <a:t>69. Very small amount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D2E056C4-A8BC-4859-AFD7-DC5CECD90C0B}"/>
              </a:ext>
            </a:extLst>
          </p:cNvPr>
          <p:cNvSpPr/>
          <p:nvPr/>
        </p:nvSpPr>
        <p:spPr>
          <a:xfrm>
            <a:off x="3781427" y="629898"/>
            <a:ext cx="3450580" cy="75405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100" b="1" dirty="0"/>
              <a:t>Down</a:t>
            </a:r>
          </a:p>
          <a:p>
            <a:pPr marL="228600" indent="-228600"/>
            <a:r>
              <a:rPr lang="en-US" sz="1100" b="1" dirty="0"/>
              <a:t>1. Amusing; </a:t>
            </a:r>
            <a:r>
              <a:rPr lang="en-US" sz="1100" b="1" dirty="0" err="1"/>
              <a:t>humourous</a:t>
            </a:r>
            <a:endParaRPr lang="en-US" sz="1100" b="1" dirty="0"/>
          </a:p>
          <a:p>
            <a:pPr marL="228600" indent="-228600"/>
            <a:r>
              <a:rPr lang="en-US" sz="1100" dirty="0"/>
              <a:t>2. Covering; top</a:t>
            </a:r>
          </a:p>
          <a:p>
            <a:pPr marL="228600" indent="-228600"/>
            <a:r>
              <a:rPr lang="en-US" sz="1100" dirty="0"/>
              <a:t>3. Bind something</a:t>
            </a:r>
          </a:p>
          <a:p>
            <a:pPr marL="228600" indent="-228600"/>
            <a:r>
              <a:rPr lang="en-US" sz="1100" b="1" dirty="0"/>
              <a:t>4. Inquire</a:t>
            </a:r>
          </a:p>
          <a:p>
            <a:pPr marL="228600" indent="-228600"/>
            <a:r>
              <a:rPr lang="en-US" sz="1100" b="1" dirty="0"/>
              <a:t>5. ___ - lined</a:t>
            </a:r>
          </a:p>
          <a:p>
            <a:pPr marL="228600" indent="-228600"/>
            <a:r>
              <a:rPr lang="en-US" sz="1100" b="1" dirty="0"/>
              <a:t>6. Impose on</a:t>
            </a:r>
          </a:p>
          <a:p>
            <a:pPr marL="228600" indent="-228600"/>
            <a:r>
              <a:rPr lang="en-US" sz="1100" dirty="0"/>
              <a:t>7. Listen</a:t>
            </a:r>
          </a:p>
          <a:p>
            <a:pPr marL="228600" indent="-228600"/>
            <a:r>
              <a:rPr lang="en-US" sz="1100" dirty="0"/>
              <a:t>8. Someone who tells untruths</a:t>
            </a:r>
          </a:p>
          <a:p>
            <a:pPr marL="228600" indent="-228600"/>
            <a:r>
              <a:rPr lang="en-US" sz="1100" dirty="0"/>
              <a:t>9. Out of the ordinary</a:t>
            </a:r>
          </a:p>
          <a:p>
            <a:pPr marL="228600" indent="-228600"/>
            <a:r>
              <a:rPr lang="en-US" sz="1100" b="1" dirty="0"/>
              <a:t>10. Person easily taken advantage of or injured</a:t>
            </a:r>
          </a:p>
          <a:p>
            <a:pPr marL="228600" indent="-228600"/>
            <a:r>
              <a:rPr lang="en-US" sz="1100" b="1" dirty="0"/>
              <a:t>12. Level area at the top of a staircase</a:t>
            </a:r>
          </a:p>
          <a:p>
            <a:pPr marL="228600" indent="-228600"/>
            <a:r>
              <a:rPr lang="en-US" sz="1100" b="1" dirty="0"/>
              <a:t>14. ________ - room; room off the bedroom where clothes are kept</a:t>
            </a:r>
          </a:p>
          <a:p>
            <a:pPr marL="228600" indent="-228600"/>
            <a:r>
              <a:rPr lang="en-US" sz="1100" b="1" dirty="0"/>
              <a:t>15. Uncertain belief</a:t>
            </a:r>
          </a:p>
          <a:p>
            <a:pPr marL="228600" indent="-228600"/>
            <a:r>
              <a:rPr lang="en-US" sz="1100" dirty="0"/>
              <a:t>16. Prevailing fashion or style at a particular time</a:t>
            </a:r>
          </a:p>
          <a:p>
            <a:pPr marL="228600" indent="-228600"/>
            <a:r>
              <a:rPr lang="en-US" sz="1100" dirty="0"/>
              <a:t>17. Precious stone of a violet or purple quartz</a:t>
            </a:r>
          </a:p>
          <a:p>
            <a:pPr marL="228600" indent="-228600"/>
            <a:r>
              <a:rPr lang="en-US" sz="1100" b="1" dirty="0"/>
              <a:t>18. Ideas; notions</a:t>
            </a:r>
            <a:endParaRPr lang="en-US" sz="1100" dirty="0"/>
          </a:p>
          <a:p>
            <a:pPr marL="228600" indent="-228600"/>
            <a:r>
              <a:rPr lang="en-US" sz="1100" dirty="0"/>
              <a:t>20. _______ - seven very fine emeralds</a:t>
            </a:r>
          </a:p>
          <a:p>
            <a:pPr marL="228600" indent="-228600"/>
            <a:r>
              <a:rPr lang="en-US" sz="1100" dirty="0"/>
              <a:t>21. A corner or slope</a:t>
            </a:r>
          </a:p>
          <a:p>
            <a:pPr marL="228600" indent="-228600"/>
            <a:r>
              <a:rPr lang="en-US" sz="1100" b="1" dirty="0"/>
              <a:t>23. Person made weak or disabled by injury</a:t>
            </a:r>
          </a:p>
          <a:p>
            <a:pPr marL="228600" indent="-228600"/>
            <a:r>
              <a:rPr lang="en-US" sz="1100" b="1" dirty="0"/>
              <a:t>28. Lying stretched out on the ground</a:t>
            </a:r>
          </a:p>
          <a:p>
            <a:pPr marL="228600" indent="-228600"/>
            <a:r>
              <a:rPr lang="en-US" sz="1100" b="1" dirty="0"/>
              <a:t>31. Termination</a:t>
            </a:r>
          </a:p>
          <a:p>
            <a:pPr marL="228600" indent="-228600"/>
            <a:r>
              <a:rPr lang="en-US" sz="1100" dirty="0"/>
              <a:t>34. Ante - _____</a:t>
            </a:r>
          </a:p>
          <a:p>
            <a:pPr marL="228600" indent="-228600"/>
            <a:r>
              <a:rPr lang="en-US" sz="1100" dirty="0"/>
              <a:t>35. From a distance</a:t>
            </a:r>
          </a:p>
          <a:p>
            <a:pPr marL="228600" indent="-228600"/>
            <a:r>
              <a:rPr lang="en-US" sz="1100" b="1" dirty="0"/>
              <a:t>37. Savagery; brutality</a:t>
            </a:r>
          </a:p>
          <a:p>
            <a:pPr marL="228600" indent="-228600"/>
            <a:r>
              <a:rPr lang="en-US" sz="1100" b="1" dirty="0"/>
              <a:t>40. By _____; exclamation</a:t>
            </a:r>
          </a:p>
          <a:p>
            <a:pPr marL="228600" indent="-228600"/>
            <a:r>
              <a:rPr lang="en-US" sz="1100" b="1" dirty="0"/>
              <a:t>41. Not even or regular in pattern or movement</a:t>
            </a:r>
          </a:p>
          <a:p>
            <a:pPr marL="228600" indent="-228600"/>
            <a:r>
              <a:rPr lang="en-US" sz="1100" b="1" dirty="0"/>
              <a:t>43. In preparation or progress</a:t>
            </a:r>
          </a:p>
          <a:p>
            <a:pPr marL="228600" indent="-228600"/>
            <a:r>
              <a:rPr lang="en-US" sz="1100" b="1" dirty="0"/>
              <a:t>45. Strong - ___</a:t>
            </a:r>
          </a:p>
          <a:p>
            <a:pPr marL="228600" indent="-228600"/>
            <a:r>
              <a:rPr lang="en-US" sz="1100" b="1" dirty="0"/>
              <a:t>47. </a:t>
            </a:r>
            <a:r>
              <a:rPr lang="en-US" sz="1100" b="1" dirty="0" err="1"/>
              <a:t>Coloured</a:t>
            </a:r>
            <a:r>
              <a:rPr lang="en-US" sz="1100" b="1" dirty="0"/>
              <a:t> slightly</a:t>
            </a:r>
          </a:p>
          <a:p>
            <a:pPr marL="228600" indent="-228600"/>
            <a:r>
              <a:rPr lang="en-US" sz="1100" b="1" dirty="0"/>
              <a:t>48. ____ - room</a:t>
            </a:r>
          </a:p>
          <a:p>
            <a:pPr marL="228600" indent="-228600"/>
            <a:r>
              <a:rPr lang="en-US" sz="1100" b="1" dirty="0"/>
              <a:t>49. Firmly held belief or opinion</a:t>
            </a:r>
          </a:p>
          <a:p>
            <a:pPr marL="228600" indent="-228600"/>
            <a:r>
              <a:rPr lang="en-US" sz="1100" b="1" dirty="0"/>
              <a:t>51. In contrast or comparison with the fact that</a:t>
            </a:r>
          </a:p>
          <a:p>
            <a:pPr marL="228600" indent="-228600"/>
            <a:r>
              <a:rPr lang="en-US" sz="1100" b="1" dirty="0"/>
              <a:t>53. _____- candlesticks; candlesticks coated with silver</a:t>
            </a:r>
          </a:p>
          <a:p>
            <a:pPr marL="228600" indent="-228600"/>
            <a:r>
              <a:rPr lang="en-US" sz="1100" b="1" dirty="0"/>
              <a:t>56. Long-bladed tool struck with a hammer to cut through hard materials</a:t>
            </a:r>
          </a:p>
          <a:p>
            <a:pPr marL="228600" indent="-228600"/>
            <a:r>
              <a:rPr lang="en-US" sz="1100" dirty="0"/>
              <a:t>59. By means of</a:t>
            </a:r>
          </a:p>
          <a:p>
            <a:pPr marL="228600" indent="-228600"/>
            <a:r>
              <a:rPr lang="en-US" sz="1100" dirty="0"/>
              <a:t>61. Inflict harm in return for a wrong</a:t>
            </a:r>
          </a:p>
          <a:p>
            <a:pPr marL="228600" indent="-228600"/>
            <a:r>
              <a:rPr lang="en-US" sz="1100" b="1" dirty="0"/>
              <a:t>63. Mistake; error</a:t>
            </a:r>
            <a:endParaRPr lang="en-US" sz="1100" dirty="0"/>
          </a:p>
          <a:p>
            <a:pPr marL="228600" indent="-228600"/>
            <a:r>
              <a:rPr lang="en-US" sz="1100" dirty="0"/>
              <a:t>64. Slow run</a:t>
            </a:r>
          </a:p>
          <a:p>
            <a:pPr marL="228600" indent="-228600"/>
            <a:r>
              <a:rPr lang="en-US" sz="1100" b="1" dirty="0"/>
              <a:t>65. _____ and ends</a:t>
            </a:r>
          </a:p>
          <a:p>
            <a:pPr marL="228600" indent="-228600"/>
            <a:r>
              <a:rPr lang="en-US" sz="1100" dirty="0"/>
              <a:t>66. Small commotion</a:t>
            </a:r>
          </a:p>
        </p:txBody>
      </p:sp>
    </p:spTree>
    <p:extLst>
      <p:ext uri="{BB962C8B-B14F-4D97-AF65-F5344CB8AC3E}">
        <p14:creationId xmlns:p14="http://schemas.microsoft.com/office/powerpoint/2010/main" val="2519136483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.xml"/></Relationships>
</file>

<file path=customXml/_rels/item10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0.xml"/></Relationships>
</file>

<file path=customXml/_rels/item10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1.xml"/></Relationships>
</file>

<file path=customXml/_rels/item10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2.xml"/></Relationships>
</file>

<file path=customXml/_rels/item10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3.xml"/></Relationships>
</file>

<file path=customXml/_rels/item10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4.xml"/></Relationships>
</file>

<file path=customXml/_rels/item10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5.xml"/></Relationships>
</file>

<file path=customXml/_rels/item10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6.xml"/></Relationships>
</file>

<file path=customXml/_rels/item10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7.xml"/></Relationships>
</file>

<file path=customXml/_rels/item10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8.xml"/></Relationships>
</file>

<file path=customXml/_rels/item10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9.xml"/></Relationships>
</file>

<file path=customXml/_rels/item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.xml"/></Relationships>
</file>

<file path=customXml/_rels/item1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0.xml"/></Relationships>
</file>

<file path=customXml/_rels/item1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1.xml"/></Relationships>
</file>

<file path=customXml/_rels/item1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2.xml"/></Relationships>
</file>

<file path=customXml/_rels/item1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3.xml"/></Relationships>
</file>

<file path=customXml/_rels/item1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4.xml"/></Relationships>
</file>

<file path=customXml/_rels/item1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5.xml"/></Relationships>
</file>

<file path=customXml/_rels/item1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6.xml"/></Relationships>
</file>

<file path=customXml/_rels/item1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7.xml"/></Relationships>
</file>

<file path=customXml/_rels/item1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8.xml"/></Relationships>
</file>

<file path=customXml/_rels/item1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9.xml"/></Relationships>
</file>

<file path=customXml/_rels/item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.xml"/></Relationships>
</file>

<file path=customXml/_rels/item1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0.xml"/></Relationships>
</file>

<file path=customXml/_rels/item1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1.xml"/></Relationships>
</file>

<file path=customXml/_rels/item1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2.xml"/></Relationships>
</file>

<file path=customXml/_rels/item1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3.xml"/></Relationships>
</file>

<file path=customXml/_rels/item1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4.xml"/></Relationships>
</file>

<file path=customXml/_rels/item1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5.xml"/></Relationships>
</file>

<file path=customXml/_rels/item1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6.xml"/></Relationships>
</file>

<file path=customXml/_rels/item1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7.xml"/></Relationships>
</file>

<file path=customXml/_rels/item1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8.xml"/></Relationships>
</file>

<file path=customXml/_rels/item1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9.xml"/></Relationships>
</file>

<file path=customXml/_rels/item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.xml"/></Relationships>
</file>

<file path=customXml/_rels/item1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0.xml"/></Relationships>
</file>

<file path=customXml/_rels/item1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1.xml"/></Relationships>
</file>

<file path=customXml/_rels/item1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2.xml"/></Relationships>
</file>

<file path=customXml/_rels/item1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3.xml"/></Relationships>
</file>

<file path=customXml/_rels/item1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4.xml"/></Relationships>
</file>

<file path=customXml/_rels/item1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5.xml"/></Relationships>
</file>

<file path=customXml/_rels/item1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6.xml"/></Relationships>
</file>

<file path=customXml/_rels/item1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7.xml"/></Relationships>
</file>

<file path=customXml/_rels/item1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8.xml"/></Relationships>
</file>

<file path=customXml/_rels/item1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9.xml"/></Relationships>
</file>

<file path=customXml/_rels/item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.xml"/></Relationships>
</file>

<file path=customXml/_rels/item1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0.xml"/></Relationships>
</file>

<file path=customXml/_rels/item1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1.xml"/></Relationships>
</file>

<file path=customXml/_rels/item1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2.xml"/></Relationships>
</file>

<file path=customXml/_rels/item1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3.xml"/></Relationships>
</file>

<file path=customXml/_rels/item1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4.xml"/></Relationships>
</file>

<file path=customXml/_rels/item1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5.xml"/></Relationships>
</file>

<file path=customXml/_rels/item1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6.xml"/></Relationships>
</file>

<file path=customXml/_rels/item1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7.xml"/></Relationships>
</file>

<file path=customXml/_rels/item1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8.xml"/></Relationships>
</file>

<file path=customXml/_rels/item1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9.xml"/></Relationships>
</file>

<file path=customXml/_rels/item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.xml"/></Relationships>
</file>

<file path=customXml/_rels/item1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0.xml"/></Relationships>
</file>

<file path=customXml/_rels/item1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1.xml"/></Relationships>
</file>

<file path=customXml/_rels/item1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2.xml"/></Relationships>
</file>

<file path=customXml/_rels/item1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3.xml"/></Relationships>
</file>

<file path=customXml/_rels/item1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4.xml"/></Relationships>
</file>

<file path=customXml/_rels/item1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5.xml"/></Relationships>
</file>

<file path=customXml/_rels/item1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6.xml"/></Relationships>
</file>

<file path=customXml/_rels/item1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7.xml"/></Relationships>
</file>

<file path=customXml/_rels/item1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8.xml"/></Relationships>
</file>

<file path=customXml/_rels/item1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9.xml"/></Relationships>
</file>

<file path=customXml/_rels/item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.xml"/></Relationships>
</file>

<file path=customXml/_rels/item1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0.xml"/></Relationships>
</file>

<file path=customXml/_rels/item1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1.xml"/></Relationships>
</file>

<file path=customXml/_rels/item1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2.xml"/></Relationships>
</file>

<file path=customXml/_rels/item1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3.xml"/></Relationships>
</file>

<file path=customXml/_rels/item1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4.xml"/></Relationships>
</file>

<file path=customXml/_rels/item1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5.xml"/></Relationships>
</file>

<file path=customXml/_rels/item1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6.xml"/></Relationships>
</file>

<file path=customXml/_rels/item1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7.xml"/></Relationships>
</file>

<file path=customXml/_rels/item1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8.xml"/></Relationships>
</file>

<file path=customXml/_rels/item1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9.xml"/></Relationships>
</file>

<file path=customXml/_rels/item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.xml"/></Relationships>
</file>

<file path=customXml/_rels/item1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0.xml"/></Relationships>
</file>

<file path=customXml/_rels/item1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1.xml"/></Relationships>
</file>

<file path=customXml/_rels/item1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2.xml"/></Relationships>
</file>

<file path=customXml/_rels/item1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3.xml"/></Relationships>
</file>

<file path=customXml/_rels/item1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4.xml"/></Relationships>
</file>

<file path=customXml/_rels/item1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5.xml"/></Relationships>
</file>

<file path=customXml/_rels/item1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6.xml"/></Relationships>
</file>

<file path=customXml/_rels/item1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7.xml"/></Relationships>
</file>

<file path=customXml/_rels/item1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8.xml"/></Relationships>
</file>

<file path=customXml/_rels/item1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9.xml"/></Relationships>
</file>

<file path=customXml/_rels/item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.xml"/></Relationships>
</file>

<file path=customXml/_rels/item1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0.xml"/></Relationships>
</file>

<file path=customXml/_rels/item1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1.xml"/></Relationships>
</file>

<file path=customXml/_rels/item1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2.xml"/></Relationships>
</file>

<file path=customXml/_rels/item1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3.xml"/></Relationships>
</file>

<file path=customXml/_rels/item1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4.xml"/></Relationships>
</file>

<file path=customXml/_rels/item1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5.xml"/></Relationships>
</file>

<file path=customXml/_rels/item1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6.xml"/></Relationships>
</file>

<file path=customXml/_rels/item1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7.xml"/></Relationships>
</file>

<file path=customXml/_rels/item1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8.xml"/></Relationships>
</file>

<file path=customXml/_rels/item1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9.xml"/></Relationships>
</file>

<file path=customXml/_rels/item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.xml"/></Relationships>
</file>

<file path=customXml/_rels/item1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0.xml"/></Relationships>
</file>

<file path=customXml/_rels/item1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1.xml"/></Relationships>
</file>

<file path=customXml/_rels/item1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2.xml"/></Relationships>
</file>

<file path=customXml/_rels/item1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3.xml"/></Relationships>
</file>

<file path=customXml/_rels/item1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4.xml"/></Relationships>
</file>

<file path=customXml/_rels/item1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5.xml"/></Relationships>
</file>

<file path=customXml/_rels/item1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6.xml"/></Relationships>
</file>

<file path=customXml/_rels/item19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7.xml"/></Relationships>
</file>

<file path=customXml/_rels/item19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8.xml"/></Relationships>
</file>

<file path=customXml/_rels/item19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9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.xml"/></Relationships>
</file>

<file path=customXml/_rels/item20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0.xml"/></Relationships>
</file>

<file path=customXml/_rels/item20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1.xml"/></Relationships>
</file>

<file path=customXml/_rels/item20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2.xml"/></Relationships>
</file>

<file path=customXml/_rels/item20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3.xml"/></Relationships>
</file>

<file path=customXml/_rels/item20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4.xml"/></Relationships>
</file>

<file path=customXml/_rels/item20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5.xml"/></Relationships>
</file>

<file path=customXml/_rels/item20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6.xml"/></Relationships>
</file>

<file path=customXml/_rels/item20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7.xml"/></Relationships>
</file>

<file path=customXml/_rels/item20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8.xml"/></Relationships>
</file>

<file path=customXml/_rels/item20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9.xml"/></Relationships>
</file>

<file path=customXml/_rels/item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.xml"/></Relationships>
</file>

<file path=customXml/_rels/item2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0.xml"/></Relationships>
</file>

<file path=customXml/_rels/item2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1.xml"/></Relationships>
</file>

<file path=customXml/_rels/item2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2.xml"/></Relationships>
</file>

<file path=customXml/_rels/item2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3.xml"/></Relationships>
</file>

<file path=customXml/_rels/item2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4.xml"/></Relationships>
</file>

<file path=customXml/_rels/item2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5.xml"/></Relationships>
</file>

<file path=customXml/_rels/item2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6.xml"/></Relationships>
</file>

<file path=customXml/_rels/item2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7.xml"/></Relationships>
</file>

<file path=customXml/_rels/item2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8.xml"/></Relationships>
</file>

<file path=customXml/_rels/item2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9.xml"/></Relationships>
</file>

<file path=customXml/_rels/item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.xml"/></Relationships>
</file>

<file path=customXml/_rels/item2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0.xml"/></Relationships>
</file>

<file path=customXml/_rels/item2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1.xml"/></Relationships>
</file>

<file path=customXml/_rels/item2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2.xml"/></Relationships>
</file>

<file path=customXml/_rels/item2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3.xml"/></Relationships>
</file>

<file path=customXml/_rels/item2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4.xml"/></Relationships>
</file>

<file path=customXml/_rels/item2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5.xml"/></Relationships>
</file>

<file path=customXml/_rels/item2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6.xml"/></Relationships>
</file>

<file path=customXml/_rels/item2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7.xml"/></Relationships>
</file>

<file path=customXml/_rels/item2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8.xml"/></Relationships>
</file>

<file path=customXml/_rels/item2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9.xml"/></Relationships>
</file>

<file path=customXml/_rels/item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.xml"/></Relationships>
</file>

<file path=customXml/_rels/item2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0.xml"/></Relationships>
</file>

<file path=customXml/_rels/item2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1.xml"/></Relationships>
</file>

<file path=customXml/_rels/item2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2.xml"/></Relationships>
</file>

<file path=customXml/_rels/item2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3.xml"/></Relationships>
</file>

<file path=customXml/_rels/item2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4.xml"/></Relationships>
</file>

<file path=customXml/_rels/item2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5.xml"/></Relationships>
</file>

<file path=customXml/_rels/item2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6.xml"/></Relationships>
</file>

<file path=customXml/_rels/item2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7.xml"/></Relationships>
</file>

<file path=customXml/_rels/item2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8.xml"/></Relationships>
</file>

<file path=customXml/_rels/item2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9.xml"/></Relationships>
</file>

<file path=customXml/_rels/item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.xml"/></Relationships>
</file>

<file path=customXml/_rels/item2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0.xml"/></Relationships>
</file>

<file path=customXml/_rels/item2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1.xml"/></Relationships>
</file>

<file path=customXml/_rels/item2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2.xml"/></Relationships>
</file>

<file path=customXml/_rels/item2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3.xml"/></Relationships>
</file>

<file path=customXml/_rels/item2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4.xml"/></Relationships>
</file>

<file path=customXml/_rels/item2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5.xml"/></Relationships>
</file>

<file path=customXml/_rels/item2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6.xml"/></Relationships>
</file>

<file path=customXml/_rels/item2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7.xml"/></Relationships>
</file>

<file path=customXml/_rels/item2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8.xml"/></Relationships>
</file>

<file path=customXml/_rels/item2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9.xml"/></Relationships>
</file>

<file path=customXml/_rels/item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.xml"/></Relationships>
</file>

<file path=customXml/_rels/item2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0.xml"/></Relationships>
</file>

<file path=customXml/_rels/item2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1.xml"/></Relationships>
</file>

<file path=customXml/_rels/item2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2.xml"/></Relationships>
</file>

<file path=customXml/_rels/item2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3.xml"/></Relationships>
</file>

<file path=customXml/_rels/item2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4.xml"/></Relationships>
</file>

<file path=customXml/_rels/item2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5.xml"/></Relationships>
</file>

<file path=customXml/_rels/item2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6.xml"/></Relationships>
</file>

<file path=customXml/_rels/item2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7.xml"/></Relationships>
</file>

<file path=customXml/_rels/item2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8.xml"/></Relationships>
</file>

<file path=customXml/_rels/item2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9.xml"/></Relationships>
</file>

<file path=customXml/_rels/item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.xml"/></Relationships>
</file>

<file path=customXml/_rels/item2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0.xml"/></Relationships>
</file>

<file path=customXml/_rels/item2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1.xml"/></Relationships>
</file>

<file path=customXml/_rels/item2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2.xml"/></Relationships>
</file>

<file path=customXml/_rels/item2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3.xml"/></Relationships>
</file>

<file path=customXml/_rels/item2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4.xml"/></Relationships>
</file>

<file path=customXml/_rels/item2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5.xml"/></Relationships>
</file>

<file path=customXml/_rels/item2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6.xml"/></Relationships>
</file>

<file path=customXml/_rels/item2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7.xml"/></Relationships>
</file>

<file path=customXml/_rels/item2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8.xml"/></Relationships>
</file>

<file path=customXml/_rels/item2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9.xml"/></Relationships>
</file>

<file path=customXml/_rels/item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.xml"/></Relationships>
</file>

<file path=customXml/_rels/item2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0.xml"/></Relationships>
</file>

<file path=customXml/_rels/item2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1.xml"/></Relationships>
</file>

<file path=customXml/_rels/item2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2.xml"/></Relationships>
</file>

<file path=customXml/_rels/item2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3.xml"/></Relationships>
</file>

<file path=customXml/_rels/item2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4.xml"/></Relationships>
</file>

<file path=customXml/_rels/item2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5.xml"/></Relationships>
</file>

<file path=customXml/_rels/item2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6.xml"/></Relationships>
</file>

<file path=customXml/_rels/item2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7.xml"/></Relationships>
</file>

<file path=customXml/_rels/item2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8.xml"/></Relationships>
</file>

<file path=customXml/_rels/item2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9.xml"/></Relationships>
</file>

<file path=customXml/_rels/item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.xml"/></Relationships>
</file>

<file path=customXml/_rels/item2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0.xml"/></Relationships>
</file>

<file path=customXml/_rels/item2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1.xml"/></Relationships>
</file>

<file path=customXml/_rels/item2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2.xml"/></Relationships>
</file>

<file path=customXml/_rels/item2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3.xml"/></Relationships>
</file>

<file path=customXml/_rels/item2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4.xml"/></Relationships>
</file>

<file path=customXml/_rels/item2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5.xml"/></Relationships>
</file>

<file path=customXml/_rels/item2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6.xml"/></Relationships>
</file>

<file path=customXml/_rels/item2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7.xml"/></Relationships>
</file>

<file path=customXml/_rels/item2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8.xml"/></Relationships>
</file>

<file path=customXml/_rels/item2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9.xml"/></Relationships>
</file>

<file path=customXml/_rels/item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.xml"/></Relationships>
</file>

<file path=customXml/_rels/item2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0.xml"/></Relationships>
</file>

<file path=customXml/_rels/item2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1.xml"/></Relationships>
</file>

<file path=customXml/_rels/item2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2.xml"/></Relationships>
</file>

<file path=customXml/_rels/item2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3.xml"/></Relationships>
</file>

<file path=customXml/_rels/item2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4.xml"/></Relationships>
</file>

<file path=customXml/_rels/item2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5.xml"/></Relationships>
</file>

<file path=customXml/_rels/item2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6.xml"/></Relationships>
</file>

<file path=customXml/_rels/item29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7.xml"/></Relationships>
</file>

<file path=customXml/_rels/item29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8.xml"/></Relationships>
</file>

<file path=customXml/_rels/item29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9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_rels/item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.xml"/></Relationships>
</file>

<file path=customXml/_rels/item30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0.xml"/></Relationships>
</file>

<file path=customXml/_rels/item30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1.xml"/></Relationships>
</file>

<file path=customXml/_rels/item30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2.xml"/></Relationships>
</file>

<file path=customXml/_rels/item30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3.xml"/></Relationships>
</file>

<file path=customXml/_rels/item30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4.xml"/></Relationships>
</file>

<file path=customXml/_rels/item30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5.xml"/></Relationships>
</file>

<file path=customXml/_rels/item30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6.xml"/></Relationships>
</file>

<file path=customXml/_rels/item30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7.xml"/></Relationships>
</file>

<file path=customXml/_rels/item30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8.xml"/></Relationships>
</file>

<file path=customXml/_rels/item30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9.xml"/></Relationships>
</file>

<file path=customXml/_rels/item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.xml"/></Relationships>
</file>

<file path=customXml/_rels/item3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0.xml"/></Relationships>
</file>

<file path=customXml/_rels/item3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1.xml"/></Relationships>
</file>

<file path=customXml/_rels/item3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2.xml"/></Relationships>
</file>

<file path=customXml/_rels/item3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3.xml"/></Relationships>
</file>

<file path=customXml/_rels/item3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4.xml"/></Relationships>
</file>

<file path=customXml/_rels/item3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5.xml"/></Relationships>
</file>

<file path=customXml/_rels/item3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6.xml"/></Relationships>
</file>

<file path=customXml/_rels/item3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7.xml"/></Relationships>
</file>

<file path=customXml/_rels/item3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8.xml"/></Relationships>
</file>

<file path=customXml/_rels/item3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9.xml"/></Relationships>
</file>

<file path=customXml/_rels/item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.xml"/></Relationships>
</file>

<file path=customXml/_rels/item3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0.xml"/></Relationships>
</file>

<file path=customXml/_rels/item3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1.xml"/></Relationships>
</file>

<file path=customXml/_rels/item3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2.xml"/></Relationships>
</file>

<file path=customXml/_rels/item3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3.xml"/></Relationships>
</file>

<file path=customXml/_rels/item3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4.xml"/></Relationships>
</file>

<file path=customXml/_rels/item3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5.xml"/></Relationships>
</file>

<file path=customXml/_rels/item3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6.xml"/></Relationships>
</file>

<file path=customXml/_rels/item3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7.xml"/></Relationships>
</file>

<file path=customXml/_rels/item3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8.xml"/></Relationships>
</file>

<file path=customXml/_rels/item3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9.xml"/></Relationships>
</file>

<file path=customXml/_rels/item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.xml"/></Relationships>
</file>

<file path=customXml/_rels/item3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0.xml"/></Relationships>
</file>

<file path=customXml/_rels/item3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1.xml"/></Relationships>
</file>

<file path=customXml/_rels/item3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2.xml"/></Relationships>
</file>

<file path=customXml/_rels/item3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3.xml"/></Relationships>
</file>

<file path=customXml/_rels/item3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4.xml"/></Relationships>
</file>

<file path=customXml/_rels/item3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5.xml"/></Relationships>
</file>

<file path=customXml/_rels/item3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6.xml"/></Relationships>
</file>

<file path=customXml/_rels/item3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7.xml"/></Relationships>
</file>

<file path=customXml/_rels/item3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8.xml"/></Relationships>
</file>

<file path=customXml/_rels/item3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9.xml"/></Relationships>
</file>

<file path=customXml/_rels/item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.xml"/></Relationships>
</file>

<file path=customXml/_rels/item3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0.xml"/></Relationships>
</file>

<file path=customXml/_rels/item3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1.xml"/></Relationships>
</file>

<file path=customXml/_rels/item3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2.xml"/></Relationships>
</file>

<file path=customXml/_rels/item3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3.xml"/></Relationships>
</file>

<file path=customXml/_rels/item3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4.xml"/></Relationships>
</file>

<file path=customXml/_rels/item3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5.xml"/></Relationships>
</file>

<file path=customXml/_rels/item3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6.xml"/></Relationships>
</file>

<file path=customXml/_rels/item3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7.xml"/></Relationships>
</file>

<file path=customXml/_rels/item3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8.xml"/></Relationships>
</file>

<file path=customXml/_rels/item3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9.xml"/></Relationships>
</file>

<file path=customXml/_rels/item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.xml"/></Relationships>
</file>

<file path=customXml/_rels/item3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0.xml"/></Relationships>
</file>

<file path=customXml/_rels/item3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1.xml"/></Relationships>
</file>

<file path=customXml/_rels/item3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2.xml"/></Relationships>
</file>

<file path=customXml/_rels/item3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3.xml"/></Relationships>
</file>

<file path=customXml/_rels/item3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4.xml"/></Relationships>
</file>

<file path=customXml/_rels/item3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5.xml"/></Relationships>
</file>

<file path=customXml/_rels/item3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6.xml"/></Relationships>
</file>

<file path=customXml/_rels/item3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7.xml"/></Relationships>
</file>

<file path=customXml/_rels/item3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8.xml"/></Relationships>
</file>

<file path=customXml/_rels/item3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9.xml"/></Relationships>
</file>

<file path=customXml/_rels/item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.xml"/></Relationships>
</file>

<file path=customXml/_rels/item3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0.xml"/></Relationships>
</file>

<file path=customXml/_rels/item3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1.xml"/></Relationships>
</file>

<file path=customXml/_rels/item3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2.xml"/></Relationships>
</file>

<file path=customXml/_rels/item3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3.xml"/></Relationships>
</file>

<file path=customXml/_rels/item3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4.xml"/></Relationships>
</file>

<file path=customXml/_rels/item3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5.xml"/></Relationships>
</file>

<file path=customXml/_rels/item3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6.xml"/></Relationships>
</file>

<file path=customXml/_rels/item3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7.xml"/></Relationships>
</file>

<file path=customXml/_rels/item3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8.xml"/></Relationships>
</file>

<file path=customXml/_rels/item3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9.xml"/></Relationships>
</file>

<file path=customXml/_rels/item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.xml"/></Relationships>
</file>

<file path=customXml/_rels/item3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0.xml"/></Relationships>
</file>

<file path=customXml/_rels/item3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1.xml"/></Relationships>
</file>

<file path=customXml/_rels/item3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2.xml"/></Relationships>
</file>

<file path=customXml/_rels/item3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3.xml"/></Relationships>
</file>

<file path=customXml/_rels/item3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4.xml"/></Relationships>
</file>

<file path=customXml/_rels/item3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5.xml"/></Relationships>
</file>

<file path=customXml/_rels/item3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6.xml"/></Relationships>
</file>

<file path=customXml/_rels/item3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7.xml"/></Relationships>
</file>

<file path=customXml/_rels/item3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8.xml"/></Relationships>
</file>

<file path=customXml/_rels/item3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9.xml"/></Relationships>
</file>

<file path=customXml/_rels/item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.xml"/></Relationships>
</file>

<file path=customXml/_rels/item3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0.xml"/></Relationships>
</file>

<file path=customXml/_rels/item3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1.xml"/></Relationships>
</file>

<file path=customXml/_rels/item3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2.xml"/></Relationships>
</file>

<file path=customXml/_rels/item3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3.xml"/></Relationships>
</file>

<file path=customXml/_rels/item3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4.xml"/></Relationships>
</file>

<file path=customXml/_rels/item3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5.xml"/></Relationships>
</file>

<file path=customXml/_rels/item3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6.xml"/></Relationships>
</file>

<file path=customXml/_rels/item3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7.xml"/></Relationships>
</file>

<file path=customXml/_rels/item3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8.xml"/></Relationships>
</file>

<file path=customXml/_rels/item3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9.xml"/></Relationships>
</file>

<file path=customXml/_rels/item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.xml"/></Relationships>
</file>

<file path=customXml/_rels/item3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0.xml"/></Relationships>
</file>

<file path=customXml/_rels/item3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1.xml"/></Relationships>
</file>

<file path=customXml/_rels/item3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2.xml"/></Relationships>
</file>

<file path=customXml/_rels/item3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3.xml"/></Relationships>
</file>

<file path=customXml/_rels/item3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4.xml"/></Relationships>
</file>

<file path=customXml/_rels/item3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5.xml"/></Relationships>
</file>

<file path=customXml/_rels/item3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6.xml"/></Relationships>
</file>

<file path=customXml/_rels/item39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7.xml"/></Relationships>
</file>

<file path=customXml/_rels/item39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8.xml"/></Relationships>
</file>

<file path=customXml/_rels/item39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9.xml"/></Relationships>
</file>

<file path=customXml/_rels/item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.xml"/></Relationships>
</file>

<file path=customXml/_rels/item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.xml"/></Relationships>
</file>

<file path=customXml/_rels/item40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0.xml"/></Relationships>
</file>

<file path=customXml/_rels/item40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1.xml"/></Relationships>
</file>

<file path=customXml/_rels/item40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2.xml"/></Relationships>
</file>

<file path=customXml/_rels/item40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3.xml"/></Relationships>
</file>

<file path=customXml/_rels/item40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4.xml"/></Relationships>
</file>

<file path=customXml/_rels/item40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5.xml"/></Relationships>
</file>

<file path=customXml/_rels/item40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6.xml"/></Relationships>
</file>

<file path=customXml/_rels/item40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7.xml"/></Relationships>
</file>

<file path=customXml/_rels/item40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8.xml"/></Relationships>
</file>

<file path=customXml/_rels/item40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9.xml"/></Relationships>
</file>

<file path=customXml/_rels/item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.xml"/></Relationships>
</file>

<file path=customXml/_rels/item4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0.xml"/></Relationships>
</file>

<file path=customXml/_rels/item4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1.xml"/></Relationships>
</file>

<file path=customXml/_rels/item4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2.xml"/></Relationships>
</file>

<file path=customXml/_rels/item4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3.xml"/></Relationships>
</file>

<file path=customXml/_rels/item4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4.xml"/></Relationships>
</file>

<file path=customXml/_rels/item4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5.xml"/></Relationships>
</file>

<file path=customXml/_rels/item4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2.xml"/></Relationships>
</file>

<file path=customXml/_rels/item4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3.xml"/></Relationships>
</file>

<file path=customXml/_rels/item4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4.xml"/></Relationships>
</file>

<file path=customXml/_rels/item4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5.xml"/></Relationships>
</file>

<file path=customXml/_rels/item4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6.xml"/></Relationships>
</file>

<file path=customXml/_rels/item4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7.xml"/></Relationships>
</file>

<file path=customXml/_rels/item4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8.xml"/></Relationships>
</file>

<file path=customXml/_rels/item4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9.xml"/></Relationships>
</file>

<file path=customXml/_rels/item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.xml"/></Relationships>
</file>

<file path=customXml/_rels/item5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0.xml"/></Relationships>
</file>

<file path=customXml/_rels/item5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1.xml"/></Relationships>
</file>

<file path=customXml/_rels/item5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2.xml"/></Relationships>
</file>

<file path=customXml/_rels/item5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3.xml"/></Relationships>
</file>

<file path=customXml/_rels/item5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4.xml"/></Relationships>
</file>

<file path=customXml/_rels/item5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5.xml"/></Relationships>
</file>

<file path=customXml/_rels/item5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6.xml"/></Relationships>
</file>

<file path=customXml/_rels/item5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7.xml"/></Relationships>
</file>

<file path=customXml/_rels/item5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8.xml"/></Relationships>
</file>

<file path=customXml/_rels/item5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9.xml"/></Relationships>
</file>

<file path=customXml/_rels/item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.xml"/></Relationships>
</file>

<file path=customXml/_rels/item6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0.xml"/></Relationships>
</file>

<file path=customXml/_rels/item6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1.xml"/></Relationships>
</file>

<file path=customXml/_rels/item6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2.xml"/></Relationships>
</file>

<file path=customXml/_rels/item6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3.xml"/></Relationships>
</file>

<file path=customXml/_rels/item6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4.xml"/></Relationships>
</file>

<file path=customXml/_rels/item6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5.xml"/></Relationships>
</file>

<file path=customXml/_rels/item6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6.xml"/></Relationships>
</file>

<file path=customXml/_rels/item6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7.xml"/></Relationships>
</file>

<file path=customXml/_rels/item6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8.xml"/></Relationships>
</file>

<file path=customXml/_rels/item6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9.xml"/></Relationships>
</file>

<file path=customXml/_rels/item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.xml"/></Relationships>
</file>

<file path=customXml/_rels/item7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0.xml"/></Relationships>
</file>

<file path=customXml/_rels/item7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1.xml"/></Relationships>
</file>

<file path=customXml/_rels/item7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2.xml"/></Relationships>
</file>

<file path=customXml/_rels/item7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3.xml"/></Relationships>
</file>

<file path=customXml/_rels/item7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4.xml"/></Relationships>
</file>

<file path=customXml/_rels/item7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5.xml"/></Relationships>
</file>

<file path=customXml/_rels/item7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6.xml"/></Relationships>
</file>

<file path=customXml/_rels/item7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7.xml"/></Relationships>
</file>

<file path=customXml/_rels/item7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8.xml"/></Relationships>
</file>

<file path=customXml/_rels/item7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9.xml"/></Relationships>
</file>

<file path=customXml/_rels/item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.xml"/></Relationships>
</file>

<file path=customXml/_rels/item8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0.xml"/></Relationships>
</file>

<file path=customXml/_rels/item8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1.xml"/></Relationships>
</file>

<file path=customXml/_rels/item8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2.xml"/></Relationships>
</file>

<file path=customXml/_rels/item8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3.xml"/></Relationships>
</file>

<file path=customXml/_rels/item8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4.xml"/></Relationships>
</file>

<file path=customXml/_rels/item8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5.xml"/></Relationships>
</file>

<file path=customXml/_rels/item8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6.xml"/></Relationships>
</file>

<file path=customXml/_rels/item8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7.xml"/></Relationships>
</file>

<file path=customXml/_rels/item8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8.xml"/></Relationships>
</file>

<file path=customXml/_rels/item8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9.xml"/></Relationships>
</file>

<file path=customXml/_rels/item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.xml"/></Relationships>
</file>

<file path=customXml/_rels/item9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0.xml"/></Relationships>
</file>

<file path=customXml/_rels/item9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1.xml"/></Relationships>
</file>

<file path=customXml/_rels/item9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2.xml"/></Relationships>
</file>

<file path=customXml/_rels/item9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3.xml"/></Relationships>
</file>

<file path=customXml/_rels/item9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4.xml"/></Relationships>
</file>

<file path=customXml/_rels/item9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5.xml"/></Relationships>
</file>

<file path=customXml/_rels/item9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6.xml"/></Relationships>
</file>

<file path=customXml/_rels/item9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7.xml"/></Relationships>
</file>

<file path=customXml/_rels/item9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8.xml"/></Relationships>
</file>

<file path=customXml/_rels/item9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9.xml"/></Relationships>
</file>

<file path=customXml/item1.xml><?xml version="1.0" encoding="utf-8"?>
<EsriMapsInfo xmlns="ESRI.ArcGIS.Mapping.OfficeIntegration.PowerPointInfo">
  <Version>Version1</Version>
  <RequiresSignIn>False</RequiresSignIn>
</EsriMapsInfo>
</file>

<file path=customXml/item10.xml><?xml version="1.0" encoding="utf-8"?>
<EsriMapsInfo xmlns="ESRI.ArcGIS.Mapping.OfficeIntegration.PowerPointInfo">
  <Version>Version1</Version>
  <RequiresSignIn>False</RequiresSignIn>
</EsriMapsInfo>
</file>

<file path=customXml/item100.xml><?xml version="1.0" encoding="utf-8"?>
<EsriMapsInfo xmlns="ESRI.ArcGIS.Mapping.OfficeIntegration.PowerPointInfo">
  <Version>Version1</Version>
  <RequiresSignIn>False</RequiresSignIn>
</EsriMapsInfo>
</file>

<file path=customXml/item101.xml><?xml version="1.0" encoding="utf-8"?>
<EsriMapsInfo xmlns="ESRI.ArcGIS.Mapping.OfficeIntegration.PowerPointInfo">
  <Version>Version1</Version>
  <RequiresSignIn>False</RequiresSignIn>
</EsriMapsInfo>
</file>

<file path=customXml/item102.xml><?xml version="1.0" encoding="utf-8"?>
<EsriMapsInfo xmlns="ESRI.ArcGIS.Mapping.OfficeIntegration.PowerPointInfo">
  <Version>Version1</Version>
  <RequiresSignIn>False</RequiresSignIn>
</EsriMapsInfo>
</file>

<file path=customXml/item103.xml><?xml version="1.0" encoding="utf-8"?>
<EsriMapsInfo xmlns="ESRI.ArcGIS.Mapping.OfficeIntegration.PowerPointInfo">
  <Version>Version1</Version>
  <RequiresSignIn>False</RequiresSignIn>
</EsriMapsInfo>
</file>

<file path=customXml/item104.xml><?xml version="1.0" encoding="utf-8"?>
<EsriMapsInfo xmlns="ESRI.ArcGIS.Mapping.OfficeIntegration.PowerPointInfo">
  <Version>Version1</Version>
  <RequiresSignIn>False</RequiresSignIn>
</EsriMapsInfo>
</file>

<file path=customXml/item105.xml><?xml version="1.0" encoding="utf-8"?>
<EsriMapsInfo xmlns="ESRI.ArcGIS.Mapping.OfficeIntegration.PowerPointInfo">
  <Version>Version1</Version>
  <RequiresSignIn>False</RequiresSignIn>
</EsriMapsInfo>
</file>

<file path=customXml/item106.xml><?xml version="1.0" encoding="utf-8"?>
<EsriMapsInfo xmlns="ESRI.ArcGIS.Mapping.OfficeIntegration.PowerPointInfo">
  <Version>Version1</Version>
  <RequiresSignIn>False</RequiresSignIn>
</EsriMapsInfo>
</file>

<file path=customXml/item107.xml><?xml version="1.0" encoding="utf-8"?>
<EsriMapsInfo xmlns="ESRI.ArcGIS.Mapping.OfficeIntegration.PowerPointInfo">
  <Version>Version1</Version>
  <RequiresSignIn>False</RequiresSignIn>
</EsriMapsInfo>
</file>

<file path=customXml/item108.xml><?xml version="1.0" encoding="utf-8"?>
<EsriMapsInfo xmlns="ESRI.ArcGIS.Mapping.OfficeIntegration.PowerPointInfo">
  <Version>Version1</Version>
  <RequiresSignIn>False</RequiresSignIn>
</EsriMapsInfo>
</file>

<file path=customXml/item109.xml><?xml version="1.0" encoding="utf-8"?>
<EsriMapsInfo xmlns="ESRI.ArcGIS.Mapping.OfficeIntegration.PowerPointInfo">
  <Version>Version1</Version>
  <RequiresSignIn>False</RequiresSignIn>
</EsriMapsInfo>
</file>

<file path=customXml/item11.xml><?xml version="1.0" encoding="utf-8"?>
<EsriMapsInfo xmlns="ESRI.ArcGIS.Mapping.OfficeIntegration.PowerPointInfo">
  <Version>Version1</Version>
  <RequiresSignIn>False</RequiresSignIn>
</EsriMapsInfo>
</file>

<file path=customXml/item110.xml><?xml version="1.0" encoding="utf-8"?>
<EsriMapsInfo xmlns="ESRI.ArcGIS.Mapping.OfficeIntegration.PowerPointInfo">
  <Version>Version1</Version>
  <RequiresSignIn>False</RequiresSignIn>
</EsriMapsInfo>
</file>

<file path=customXml/item111.xml><?xml version="1.0" encoding="utf-8"?>
<EsriMapsInfo xmlns="ESRI.ArcGIS.Mapping.OfficeIntegration.PowerPointInfo">
  <Version>Version1</Version>
  <RequiresSignIn>False</RequiresSignIn>
</EsriMapsInfo>
</file>

<file path=customXml/item112.xml><?xml version="1.0" encoding="utf-8"?>
<EsriMapsInfo xmlns="ESRI.ArcGIS.Mapping.OfficeIntegration.PowerPointInfo">
  <Version>Version1</Version>
  <RequiresSignIn>False</RequiresSignIn>
</EsriMapsInfo>
</file>

<file path=customXml/item113.xml><?xml version="1.0" encoding="utf-8"?>
<EsriMapsInfo xmlns="ESRI.ArcGIS.Mapping.OfficeIntegration.PowerPointInfo">
  <Version>Version1</Version>
  <RequiresSignIn>False</RequiresSignIn>
</EsriMapsInfo>
</file>

<file path=customXml/item114.xml><?xml version="1.0" encoding="utf-8"?>
<EsriMapsInfo xmlns="ESRI.ArcGIS.Mapping.OfficeIntegration.PowerPointInfo">
  <Version>Version1</Version>
  <RequiresSignIn>False</RequiresSignIn>
</EsriMapsInfo>
</file>

<file path=customXml/item115.xml><?xml version="1.0" encoding="utf-8"?>
<EsriMapsInfo xmlns="ESRI.ArcGIS.Mapping.OfficeIntegration.PowerPointInfo">
  <Version>Version1</Version>
  <RequiresSignIn>False</RequiresSignIn>
</EsriMapsInfo>
</file>

<file path=customXml/item116.xml><?xml version="1.0" encoding="utf-8"?>
<EsriMapsInfo xmlns="ESRI.ArcGIS.Mapping.OfficeIntegration.PowerPointInfo">
  <Version>Version1</Version>
  <RequiresSignIn>False</RequiresSignIn>
</EsriMapsInfo>
</file>

<file path=customXml/item117.xml><?xml version="1.0" encoding="utf-8"?>
<EsriMapsInfo xmlns="ESRI.ArcGIS.Mapping.OfficeIntegration.PowerPointInfo">
  <Version>Version1</Version>
  <RequiresSignIn>False</RequiresSignIn>
</EsriMapsInfo>
</file>

<file path=customXml/item118.xml><?xml version="1.0" encoding="utf-8"?>
<EsriMapsInfo xmlns="ESRI.ArcGIS.Mapping.OfficeIntegration.PowerPointInfo">
  <Version>Version1</Version>
  <RequiresSignIn>False</RequiresSignIn>
</EsriMapsInfo>
</file>

<file path=customXml/item119.xml><?xml version="1.0" encoding="utf-8"?>
<EsriMapsInfo xmlns="ESRI.ArcGIS.Mapping.OfficeIntegration.PowerPointInfo">
  <Version>Version1</Version>
  <RequiresSignIn>False</RequiresSignIn>
</EsriMapsInfo>
</file>

<file path=customXml/item12.xml><?xml version="1.0" encoding="utf-8"?>
<EsriMapsInfo xmlns="ESRI.ArcGIS.Mapping.OfficeIntegration.PowerPointInfo">
  <Version>Version1</Version>
  <RequiresSignIn>False</RequiresSignIn>
</EsriMapsInfo>
</file>

<file path=customXml/item120.xml><?xml version="1.0" encoding="utf-8"?>
<EsriMapsInfo xmlns="ESRI.ArcGIS.Mapping.OfficeIntegration.PowerPointInfo">
  <Version>Version1</Version>
  <RequiresSignIn>False</RequiresSignIn>
</EsriMapsInfo>
</file>

<file path=customXml/item121.xml><?xml version="1.0" encoding="utf-8"?>
<EsriMapsInfo xmlns="ESRI.ArcGIS.Mapping.OfficeIntegration.PowerPointInfo">
  <Version>Version1</Version>
  <RequiresSignIn>False</RequiresSignIn>
</EsriMapsInfo>
</file>

<file path=customXml/item122.xml><?xml version="1.0" encoding="utf-8"?>
<EsriMapsInfo xmlns="ESRI.ArcGIS.Mapping.OfficeIntegration.PowerPointInfo">
  <Version>Version1</Version>
  <RequiresSignIn>False</RequiresSignIn>
</EsriMapsInfo>
</file>

<file path=customXml/item123.xml><?xml version="1.0" encoding="utf-8"?>
<EsriMapsInfo xmlns="ESRI.ArcGIS.Mapping.OfficeIntegration.PowerPointInfo">
  <Version>Version1</Version>
  <RequiresSignIn>False</RequiresSignIn>
</EsriMapsInfo>
</file>

<file path=customXml/item124.xml><?xml version="1.0" encoding="utf-8"?>
<EsriMapsInfo xmlns="ESRI.ArcGIS.Mapping.OfficeIntegration.PowerPointInfo">
  <Version>Version1</Version>
  <RequiresSignIn>False</RequiresSignIn>
</EsriMapsInfo>
</file>

<file path=customXml/item125.xml><?xml version="1.0" encoding="utf-8"?>
<EsriMapsInfo xmlns="ESRI.ArcGIS.Mapping.OfficeIntegration.PowerPointInfo">
  <Version>Version1</Version>
  <RequiresSignIn>False</RequiresSignIn>
</EsriMapsInfo>
</file>

<file path=customXml/item126.xml><?xml version="1.0" encoding="utf-8"?>
<EsriMapsInfo xmlns="ESRI.ArcGIS.Mapping.OfficeIntegration.PowerPointInfo">
  <Version>Version1</Version>
  <RequiresSignIn>False</RequiresSignIn>
</EsriMapsInfo>
</file>

<file path=customXml/item127.xml><?xml version="1.0" encoding="utf-8"?>
<EsriMapsInfo xmlns="ESRI.ArcGIS.Mapping.OfficeIntegration.PowerPointInfo">
  <Version>Version1</Version>
  <RequiresSignIn>False</RequiresSignIn>
</EsriMapsInfo>
</file>

<file path=customXml/item128.xml><?xml version="1.0" encoding="utf-8"?>
<EsriMapsInfo xmlns="ESRI.ArcGIS.Mapping.OfficeIntegration.PowerPointInfo">
  <Version>Version1</Version>
  <RequiresSignIn>False</RequiresSignIn>
</EsriMapsInfo>
</file>

<file path=customXml/item129.xml><?xml version="1.0" encoding="utf-8"?>
<EsriMapsInfo xmlns="ESRI.ArcGIS.Mapping.OfficeIntegration.PowerPointInfo">
  <Version>Version1</Version>
  <RequiresSignIn>False</RequiresSignIn>
</EsriMapsInfo>
</file>

<file path=customXml/item13.xml><?xml version="1.0" encoding="utf-8"?>
<EsriMapsInfo xmlns="ESRI.ArcGIS.Mapping.OfficeIntegration.PowerPointInfo">
  <Version>Version1</Version>
  <RequiresSignIn>False</RequiresSignIn>
</EsriMapsInfo>
</file>

<file path=customXml/item130.xml><?xml version="1.0" encoding="utf-8"?>
<EsriMapsInfo xmlns="ESRI.ArcGIS.Mapping.OfficeIntegration.PowerPointInfo">
  <Version>Version1</Version>
  <RequiresSignIn>False</RequiresSignIn>
</EsriMapsInfo>
</file>

<file path=customXml/item131.xml><?xml version="1.0" encoding="utf-8"?>
<EsriMapsInfo xmlns="ESRI.ArcGIS.Mapping.OfficeIntegration.PowerPointInfo">
  <Version>Version1</Version>
  <RequiresSignIn>False</RequiresSignIn>
</EsriMapsInfo>
</file>

<file path=customXml/item132.xml><?xml version="1.0" encoding="utf-8"?>
<EsriMapsInfo xmlns="ESRI.ArcGIS.Mapping.OfficeIntegration.PowerPointInfo">
  <Version>Version1</Version>
  <RequiresSignIn>False</RequiresSignIn>
</EsriMapsInfo>
</file>

<file path=customXml/item133.xml><?xml version="1.0" encoding="utf-8"?>
<EsriMapsInfo xmlns="ESRI.ArcGIS.Mapping.OfficeIntegration.PowerPointInfo">
  <Version>Version1</Version>
  <RequiresSignIn>False</RequiresSignIn>
</EsriMapsInfo>
</file>

<file path=customXml/item134.xml><?xml version="1.0" encoding="utf-8"?>
<EsriMapsInfo xmlns="ESRI.ArcGIS.Mapping.OfficeIntegration.PowerPointInfo">
  <Version>Version1</Version>
  <RequiresSignIn>False</RequiresSignIn>
</EsriMapsInfo>
</file>

<file path=customXml/item135.xml><?xml version="1.0" encoding="utf-8"?>
<EsriMapsInfo xmlns="ESRI.ArcGIS.Mapping.OfficeIntegration.PowerPointInfo">
  <Version>Version1</Version>
  <RequiresSignIn>False</RequiresSignIn>
</EsriMapsInfo>
</file>

<file path=customXml/item136.xml><?xml version="1.0" encoding="utf-8"?>
<EsriMapsInfo xmlns="ESRI.ArcGIS.Mapping.OfficeIntegration.PowerPointInfo">
  <Version>Version1</Version>
  <RequiresSignIn>False</RequiresSignIn>
</EsriMapsInfo>
</file>

<file path=customXml/item137.xml><?xml version="1.0" encoding="utf-8"?>
<EsriMapsInfo xmlns="ESRI.ArcGIS.Mapping.OfficeIntegration.PowerPointInfo">
  <Version>Version1</Version>
  <RequiresSignIn>False</RequiresSignIn>
</EsriMapsInfo>
</file>

<file path=customXml/item138.xml><?xml version="1.0" encoding="utf-8"?>
<EsriMapsInfo xmlns="ESRI.ArcGIS.Mapping.OfficeIntegration.PowerPointInfo">
  <Version>Version1</Version>
  <RequiresSignIn>False</RequiresSignIn>
</EsriMapsInfo>
</file>

<file path=customXml/item139.xml><?xml version="1.0" encoding="utf-8"?>
<EsriMapsInfo xmlns="ESRI.ArcGIS.Mapping.OfficeIntegration.PowerPointInfo">
  <Version>Version1</Version>
  <RequiresSignIn>False</RequiresSignIn>
</EsriMapsInfo>
</file>

<file path=customXml/item14.xml><?xml version="1.0" encoding="utf-8"?>
<EsriMapsInfo xmlns="ESRI.ArcGIS.Mapping.OfficeIntegration.PowerPointInfo">
  <Version>Version1</Version>
  <RequiresSignIn>False</RequiresSignIn>
</EsriMapsInfo>
</file>

<file path=customXml/item140.xml><?xml version="1.0" encoding="utf-8"?>
<EsriMapsInfo xmlns="ESRI.ArcGIS.Mapping.OfficeIntegration.PowerPointInfo">
  <Version>Version1</Version>
  <RequiresSignIn>False</RequiresSignIn>
</EsriMapsInfo>
</file>

<file path=customXml/item141.xml><?xml version="1.0" encoding="utf-8"?>
<EsriMapsInfo xmlns="ESRI.ArcGIS.Mapping.OfficeIntegration.PowerPointInfo">
  <Version>Version1</Version>
  <RequiresSignIn>False</RequiresSignIn>
</EsriMapsInfo>
</file>

<file path=customXml/item142.xml><?xml version="1.0" encoding="utf-8"?>
<EsriMapsInfo xmlns="ESRI.ArcGIS.Mapping.OfficeIntegration.PowerPointInfo">
  <Version>Version1</Version>
  <RequiresSignIn>False</RequiresSignIn>
</EsriMapsInfo>
</file>

<file path=customXml/item143.xml><?xml version="1.0" encoding="utf-8"?>
<EsriMapsInfo xmlns="ESRI.ArcGIS.Mapping.OfficeIntegration.PowerPointInfo">
  <Version>Version1</Version>
  <RequiresSignIn>False</RequiresSignIn>
</EsriMapsInfo>
</file>

<file path=customXml/item144.xml><?xml version="1.0" encoding="utf-8"?>
<EsriMapsInfo xmlns="ESRI.ArcGIS.Mapping.OfficeIntegration.PowerPointInfo">
  <Version>Version1</Version>
  <RequiresSignIn>False</RequiresSignIn>
</EsriMapsInfo>
</file>

<file path=customXml/item145.xml><?xml version="1.0" encoding="utf-8"?>
<EsriMapsInfo xmlns="ESRI.ArcGIS.Mapping.OfficeIntegration.PowerPointInfo">
  <Version>Version1</Version>
  <RequiresSignIn>False</RequiresSignIn>
</EsriMapsInfo>
</file>

<file path=customXml/item146.xml><?xml version="1.0" encoding="utf-8"?>
<EsriMapsInfo xmlns="ESRI.ArcGIS.Mapping.OfficeIntegration.PowerPointInfo">
  <Version>Version1</Version>
  <RequiresSignIn>False</RequiresSignIn>
</EsriMapsInfo>
</file>

<file path=customXml/item147.xml><?xml version="1.0" encoding="utf-8"?>
<EsriMapsInfo xmlns="ESRI.ArcGIS.Mapping.OfficeIntegration.PowerPointInfo">
  <Version>Version1</Version>
  <RequiresSignIn>False</RequiresSignIn>
</EsriMapsInfo>
</file>

<file path=customXml/item148.xml><?xml version="1.0" encoding="utf-8"?>
<EsriMapsInfo xmlns="ESRI.ArcGIS.Mapping.OfficeIntegration.PowerPointInfo">
  <Version>Version1</Version>
  <RequiresSignIn>False</RequiresSignIn>
</EsriMapsInfo>
</file>

<file path=customXml/item149.xml><?xml version="1.0" encoding="utf-8"?>
<EsriMapsInfo xmlns="ESRI.ArcGIS.Mapping.OfficeIntegration.PowerPointInfo">
  <Version>Version1</Version>
  <RequiresSignIn>False</RequiresSignIn>
</EsriMapsInfo>
</file>

<file path=customXml/item15.xml><?xml version="1.0" encoding="utf-8"?>
<EsriMapsInfo xmlns="ESRI.ArcGIS.Mapping.OfficeIntegration.PowerPointInfo">
  <Version>Version1</Version>
  <RequiresSignIn>False</RequiresSignIn>
</EsriMapsInfo>
</file>

<file path=customXml/item150.xml><?xml version="1.0" encoding="utf-8"?>
<EsriMapsInfo xmlns="ESRI.ArcGIS.Mapping.OfficeIntegration.PowerPointInfo">
  <Version>Version1</Version>
  <RequiresSignIn>False</RequiresSignIn>
</EsriMapsInfo>
</file>

<file path=customXml/item151.xml><?xml version="1.0" encoding="utf-8"?>
<EsriMapsInfo xmlns="ESRI.ArcGIS.Mapping.OfficeIntegration.PowerPointInfo">
  <Version>Version1</Version>
  <RequiresSignIn>False</RequiresSignIn>
</EsriMapsInfo>
</file>

<file path=customXml/item152.xml><?xml version="1.0" encoding="utf-8"?>
<EsriMapsInfo xmlns="ESRI.ArcGIS.Mapping.OfficeIntegration.PowerPointInfo">
  <Version>Version1</Version>
  <RequiresSignIn>False</RequiresSignIn>
</EsriMapsInfo>
</file>

<file path=customXml/item153.xml><?xml version="1.0" encoding="utf-8"?>
<EsriMapsInfo xmlns="ESRI.ArcGIS.Mapping.OfficeIntegration.PowerPointInfo">
  <Version>Version1</Version>
  <RequiresSignIn>False</RequiresSignIn>
</EsriMapsInfo>
</file>

<file path=customXml/item154.xml><?xml version="1.0" encoding="utf-8"?>
<EsriMapsInfo xmlns="ESRI.ArcGIS.Mapping.OfficeIntegration.PowerPointInfo">
  <Version>Version1</Version>
  <RequiresSignIn>False</RequiresSignIn>
</EsriMapsInfo>
</file>

<file path=customXml/item155.xml><?xml version="1.0" encoding="utf-8"?>
<EsriMapsInfo xmlns="ESRI.ArcGIS.Mapping.OfficeIntegration.PowerPointInfo">
  <Version>Version1</Version>
  <RequiresSignIn>False</RequiresSignIn>
</EsriMapsInfo>
</file>

<file path=customXml/item156.xml><?xml version="1.0" encoding="utf-8"?>
<EsriMapsInfo xmlns="ESRI.ArcGIS.Mapping.OfficeIntegration.PowerPointInfo">
  <Version>Version1</Version>
  <RequiresSignIn>False</RequiresSignIn>
</EsriMapsInfo>
</file>

<file path=customXml/item157.xml><?xml version="1.0" encoding="utf-8"?>
<EsriMapsInfo xmlns="ESRI.ArcGIS.Mapping.OfficeIntegration.PowerPointInfo">
  <Version>Version1</Version>
  <RequiresSignIn>False</RequiresSignIn>
</EsriMapsInfo>
</file>

<file path=customXml/item158.xml><?xml version="1.0" encoding="utf-8"?>
<EsriMapsInfo xmlns="ESRI.ArcGIS.Mapping.OfficeIntegration.PowerPointInfo">
  <Version>Version1</Version>
  <RequiresSignIn>False</RequiresSignIn>
</EsriMapsInfo>
</file>

<file path=customXml/item159.xml><?xml version="1.0" encoding="utf-8"?>
<EsriMapsInfo xmlns="ESRI.ArcGIS.Mapping.OfficeIntegration.PowerPointInfo">
  <Version>Version1</Version>
  <RequiresSignIn>False</RequiresSignIn>
</EsriMapsInfo>
</file>

<file path=customXml/item16.xml><?xml version="1.0" encoding="utf-8"?>
<EsriMapsInfo xmlns="ESRI.ArcGIS.Mapping.OfficeIntegration.PowerPointInfo">
  <Version>Version1</Version>
  <RequiresSignIn>False</RequiresSignIn>
</EsriMapsInfo>
</file>

<file path=customXml/item160.xml><?xml version="1.0" encoding="utf-8"?>
<EsriMapsInfo xmlns="ESRI.ArcGIS.Mapping.OfficeIntegration.PowerPointInfo">
  <Version>Version1</Version>
  <RequiresSignIn>False</RequiresSignIn>
</EsriMapsInfo>
</file>

<file path=customXml/item161.xml><?xml version="1.0" encoding="utf-8"?>
<EsriMapsInfo xmlns="ESRI.ArcGIS.Mapping.OfficeIntegration.PowerPointInfo">
  <Version>Version1</Version>
  <RequiresSignIn>False</RequiresSignIn>
</EsriMapsInfo>
</file>

<file path=customXml/item162.xml><?xml version="1.0" encoding="utf-8"?>
<EsriMapsInfo xmlns="ESRI.ArcGIS.Mapping.OfficeIntegration.PowerPointInfo">
  <Version>Version1</Version>
  <RequiresSignIn>False</RequiresSignIn>
</EsriMapsInfo>
</file>

<file path=customXml/item163.xml><?xml version="1.0" encoding="utf-8"?>
<EsriMapsInfo xmlns="ESRI.ArcGIS.Mapping.OfficeIntegration.PowerPointInfo">
  <Version>Version1</Version>
  <RequiresSignIn>False</RequiresSignIn>
</EsriMapsInfo>
</file>

<file path=customXml/item164.xml><?xml version="1.0" encoding="utf-8"?>
<EsriMapsInfo xmlns="ESRI.ArcGIS.Mapping.OfficeIntegration.PowerPointInfo">
  <Version>Version1</Version>
  <RequiresSignIn>False</RequiresSignIn>
</EsriMapsInfo>
</file>

<file path=customXml/item165.xml><?xml version="1.0" encoding="utf-8"?>
<EsriMapsInfo xmlns="ESRI.ArcGIS.Mapping.OfficeIntegration.PowerPointInfo">
  <Version>Version1</Version>
  <RequiresSignIn>False</RequiresSignIn>
</EsriMapsInfo>
</file>

<file path=customXml/item166.xml><?xml version="1.0" encoding="utf-8"?>
<EsriMapsInfo xmlns="ESRI.ArcGIS.Mapping.OfficeIntegration.PowerPointInfo">
  <Version>Version1</Version>
  <RequiresSignIn>False</RequiresSignIn>
</EsriMapsInfo>
</file>

<file path=customXml/item167.xml><?xml version="1.0" encoding="utf-8"?>
<EsriMapsInfo xmlns="ESRI.ArcGIS.Mapping.OfficeIntegration.PowerPointInfo">
  <Version>Version1</Version>
  <RequiresSignIn>False</RequiresSignIn>
</EsriMapsInfo>
</file>

<file path=customXml/item168.xml><?xml version="1.0" encoding="utf-8"?>
<EsriMapsInfo xmlns="ESRI.ArcGIS.Mapping.OfficeIntegration.PowerPointInfo">
  <Version>Version1</Version>
  <RequiresSignIn>False</RequiresSignIn>
</EsriMapsInfo>
</file>

<file path=customXml/item169.xml><?xml version="1.0" encoding="utf-8"?>
<EsriMapsInfo xmlns="ESRI.ArcGIS.Mapping.OfficeIntegration.PowerPointInfo">
  <Version>Version1</Version>
  <RequiresSignIn>False</RequiresSignIn>
</EsriMapsInfo>
</file>

<file path=customXml/item17.xml><?xml version="1.0" encoding="utf-8"?>
<EsriMapsInfo xmlns="ESRI.ArcGIS.Mapping.OfficeIntegration.PowerPointInfo">
  <Version>Version1</Version>
  <RequiresSignIn>False</RequiresSignIn>
</EsriMapsInfo>
</file>

<file path=customXml/item170.xml><?xml version="1.0" encoding="utf-8"?>
<EsriMapsInfo xmlns="ESRI.ArcGIS.Mapping.OfficeIntegration.PowerPointInfo">
  <Version>Version1</Version>
  <RequiresSignIn>False</RequiresSignIn>
</EsriMapsInfo>
</file>

<file path=customXml/item171.xml><?xml version="1.0" encoding="utf-8"?>
<EsriMapsInfo xmlns="ESRI.ArcGIS.Mapping.OfficeIntegration.PowerPointInfo">
  <Version>Version1</Version>
  <RequiresSignIn>False</RequiresSignIn>
</EsriMapsInfo>
</file>

<file path=customXml/item172.xml><?xml version="1.0" encoding="utf-8"?>
<EsriMapsInfo xmlns="ESRI.ArcGIS.Mapping.OfficeIntegration.PowerPointInfo">
  <Version>Version1</Version>
  <RequiresSignIn>False</RequiresSignIn>
</EsriMapsInfo>
</file>

<file path=customXml/item173.xml><?xml version="1.0" encoding="utf-8"?>
<EsriMapsInfo xmlns="ESRI.ArcGIS.Mapping.OfficeIntegration.PowerPointInfo">
  <Version>Version1</Version>
  <RequiresSignIn>False</RequiresSignIn>
</EsriMapsInfo>
</file>

<file path=customXml/item174.xml><?xml version="1.0" encoding="utf-8"?>
<EsriMapsInfo xmlns="ESRI.ArcGIS.Mapping.OfficeIntegration.PowerPointInfo">
  <Version>Version1</Version>
  <RequiresSignIn>False</RequiresSignIn>
</EsriMapsInfo>
</file>

<file path=customXml/item175.xml><?xml version="1.0" encoding="utf-8"?>
<EsriMapsInfo xmlns="ESRI.ArcGIS.Mapping.OfficeIntegration.PowerPointInfo">
  <Version>Version1</Version>
  <RequiresSignIn>False</RequiresSignIn>
</EsriMapsInfo>
</file>

<file path=customXml/item176.xml><?xml version="1.0" encoding="utf-8"?>
<EsriMapsInfo xmlns="ESRI.ArcGIS.Mapping.OfficeIntegration.PowerPointInfo">
  <Version>Version1</Version>
  <RequiresSignIn>False</RequiresSignIn>
</EsriMapsInfo>
</file>

<file path=customXml/item177.xml><?xml version="1.0" encoding="utf-8"?>
<EsriMapsInfo xmlns="ESRI.ArcGIS.Mapping.OfficeIntegration.PowerPointInfo">
  <Version>Version1</Version>
  <RequiresSignIn>False</RequiresSignIn>
</EsriMapsInfo>
</file>

<file path=customXml/item178.xml><?xml version="1.0" encoding="utf-8"?>
<EsriMapsInfo xmlns="ESRI.ArcGIS.Mapping.OfficeIntegration.PowerPointInfo">
  <Version>Version1</Version>
  <RequiresSignIn>False</RequiresSignIn>
</EsriMapsInfo>
</file>

<file path=customXml/item179.xml><?xml version="1.0" encoding="utf-8"?>
<EsriMapsInfo xmlns="ESRI.ArcGIS.Mapping.OfficeIntegration.PowerPointInfo">
  <Version>Version1</Version>
  <RequiresSignIn>False</RequiresSignIn>
</EsriMapsInfo>
</file>

<file path=customXml/item18.xml><?xml version="1.0" encoding="utf-8"?>
<EsriMapsInfo xmlns="ESRI.ArcGIS.Mapping.OfficeIntegration.PowerPointInfo">
  <Version>Version1</Version>
  <RequiresSignIn>False</RequiresSignIn>
</EsriMapsInfo>
</file>

<file path=customXml/item180.xml><?xml version="1.0" encoding="utf-8"?>
<EsriMapsInfo xmlns="ESRI.ArcGIS.Mapping.OfficeIntegration.PowerPointInfo">
  <Version>Version1</Version>
  <RequiresSignIn>False</RequiresSignIn>
</EsriMapsInfo>
</file>

<file path=customXml/item181.xml><?xml version="1.0" encoding="utf-8"?>
<EsriMapsInfo xmlns="ESRI.ArcGIS.Mapping.OfficeIntegration.PowerPointInfo">
  <Version>Version1</Version>
  <RequiresSignIn>False</RequiresSignIn>
</EsriMapsInfo>
</file>

<file path=customXml/item182.xml><?xml version="1.0" encoding="utf-8"?>
<EsriMapsInfo xmlns="ESRI.ArcGIS.Mapping.OfficeIntegration.PowerPointInfo">
  <Version>Version1</Version>
  <RequiresSignIn>False</RequiresSignIn>
</EsriMapsInfo>
</file>

<file path=customXml/item183.xml><?xml version="1.0" encoding="utf-8"?>
<EsriMapsInfo xmlns="ESRI.ArcGIS.Mapping.OfficeIntegration.PowerPointInfo">
  <Version>Version1</Version>
  <RequiresSignIn>False</RequiresSignIn>
</EsriMapsInfo>
</file>

<file path=customXml/item184.xml><?xml version="1.0" encoding="utf-8"?>
<EsriMapsInfo xmlns="ESRI.ArcGIS.Mapping.OfficeIntegration.PowerPointInfo">
  <Version>Version1</Version>
  <RequiresSignIn>False</RequiresSignIn>
</EsriMapsInfo>
</file>

<file path=customXml/item185.xml><?xml version="1.0" encoding="utf-8"?>
<EsriMapsInfo xmlns="ESRI.ArcGIS.Mapping.OfficeIntegration.PowerPointInfo">
  <Version>Version1</Version>
  <RequiresSignIn>False</RequiresSignIn>
</EsriMapsInfo>
</file>

<file path=customXml/item186.xml><?xml version="1.0" encoding="utf-8"?>
<EsriMapsInfo xmlns="ESRI.ArcGIS.Mapping.OfficeIntegration.PowerPointInfo">
  <Version>Version1</Version>
  <RequiresSignIn>False</RequiresSignIn>
</EsriMapsInfo>
</file>

<file path=customXml/item187.xml><?xml version="1.0" encoding="utf-8"?>
<EsriMapsInfo xmlns="ESRI.ArcGIS.Mapping.OfficeIntegration.PowerPointInfo">
  <Version>Version1</Version>
  <RequiresSignIn>False</RequiresSignIn>
</EsriMapsInfo>
</file>

<file path=customXml/item188.xml><?xml version="1.0" encoding="utf-8"?>
<EsriMapsInfo xmlns="ESRI.ArcGIS.Mapping.OfficeIntegration.PowerPointInfo">
  <Version>Version1</Version>
  <RequiresSignIn>False</RequiresSignIn>
</EsriMapsInfo>
</file>

<file path=customXml/item189.xml><?xml version="1.0" encoding="utf-8"?>
<EsriMapsInfo xmlns="ESRI.ArcGIS.Mapping.OfficeIntegration.PowerPointInfo">
  <Version>Version1</Version>
  <RequiresSignIn>False</RequiresSignIn>
</EsriMapsInfo>
</file>

<file path=customXml/item19.xml><?xml version="1.0" encoding="utf-8"?>
<EsriMapsInfo xmlns="ESRI.ArcGIS.Mapping.OfficeIntegration.PowerPointInfo">
  <Version>Version1</Version>
  <RequiresSignIn>False</RequiresSignIn>
</EsriMapsInfo>
</file>

<file path=customXml/item190.xml><?xml version="1.0" encoding="utf-8"?>
<EsriMapsInfo xmlns="ESRI.ArcGIS.Mapping.OfficeIntegration.PowerPointInfo">
  <Version>Version1</Version>
  <RequiresSignIn>False</RequiresSignIn>
</EsriMapsInfo>
</file>

<file path=customXml/item191.xml><?xml version="1.0" encoding="utf-8"?>
<EsriMapsInfo xmlns="ESRI.ArcGIS.Mapping.OfficeIntegration.PowerPointInfo">
  <Version>Version1</Version>
  <RequiresSignIn>False</RequiresSignIn>
</EsriMapsInfo>
</file>

<file path=customXml/item192.xml><?xml version="1.0" encoding="utf-8"?>
<EsriMapsInfo xmlns="ESRI.ArcGIS.Mapping.OfficeIntegration.PowerPointInfo">
  <Version>Version1</Version>
  <RequiresSignIn>False</RequiresSignIn>
</EsriMapsInfo>
</file>

<file path=customXml/item193.xml><?xml version="1.0" encoding="utf-8"?>
<EsriMapsInfo xmlns="ESRI.ArcGIS.Mapping.OfficeIntegration.PowerPointInfo">
  <Version>Version1</Version>
  <RequiresSignIn>False</RequiresSignIn>
</EsriMapsInfo>
</file>

<file path=customXml/item194.xml><?xml version="1.0" encoding="utf-8"?>
<EsriMapsInfo xmlns="ESRI.ArcGIS.Mapping.OfficeIntegration.PowerPointInfo">
  <Version>Version1</Version>
  <RequiresSignIn>False</RequiresSignIn>
</EsriMapsInfo>
</file>

<file path=customXml/item195.xml><?xml version="1.0" encoding="utf-8"?>
<EsriMapsInfo xmlns="ESRI.ArcGIS.Mapping.OfficeIntegration.PowerPointInfo">
  <Version>Version1</Version>
  <RequiresSignIn>False</RequiresSignIn>
</EsriMapsInfo>
</file>

<file path=customXml/item196.xml><?xml version="1.0" encoding="utf-8"?>
<EsriMapsInfo xmlns="ESRI.ArcGIS.Mapping.OfficeIntegration.PowerPointInfo">
  <Version>Version1</Version>
  <RequiresSignIn>False</RequiresSignIn>
</EsriMapsInfo>
</file>

<file path=customXml/item197.xml><?xml version="1.0" encoding="utf-8"?>
<EsriMapsInfo xmlns="ESRI.ArcGIS.Mapping.OfficeIntegration.PowerPointInfo">
  <Version>Version1</Version>
  <RequiresSignIn>False</RequiresSignIn>
</EsriMapsInfo>
</file>

<file path=customXml/item198.xml><?xml version="1.0" encoding="utf-8"?>
<EsriMapsInfo xmlns="ESRI.ArcGIS.Mapping.OfficeIntegration.PowerPointInfo">
  <Version>Version1</Version>
  <RequiresSignIn>False</RequiresSignIn>
</EsriMapsInfo>
</file>

<file path=customXml/item199.xml><?xml version="1.0" encoding="utf-8"?>
<EsriMapsInfo xmlns="ESRI.ArcGIS.Mapping.OfficeIntegration.PowerPointInfo">
  <Version>Version1</Version>
  <RequiresSignIn>False</RequiresSignIn>
</EsriMapsInfo>
</file>

<file path=customXml/item2.xml><?xml version="1.0" encoding="utf-8"?>
<EsriMapsInfo xmlns="ESRI.ArcGIS.Mapping.OfficeIntegration.PowerPointInfo">
  <Version>Version1</Version>
  <RequiresSignIn>False</RequiresSignIn>
</EsriMapsInfo>
</file>

<file path=customXml/item20.xml><?xml version="1.0" encoding="utf-8"?>
<EsriMapsInfo xmlns="ESRI.ArcGIS.Mapping.OfficeIntegration.PowerPointInfo">
  <Version>Version1</Version>
  <RequiresSignIn>False</RequiresSignIn>
</EsriMapsInfo>
</file>

<file path=customXml/item200.xml><?xml version="1.0" encoding="utf-8"?>
<EsriMapsInfo xmlns="ESRI.ArcGIS.Mapping.OfficeIntegration.PowerPointInfo">
  <Version>Version1</Version>
  <RequiresSignIn>False</RequiresSignIn>
</EsriMapsInfo>
</file>

<file path=customXml/item201.xml><?xml version="1.0" encoding="utf-8"?>
<EsriMapsInfo xmlns="ESRI.ArcGIS.Mapping.OfficeIntegration.PowerPointInfo">
  <Version>Version1</Version>
  <RequiresSignIn>False</RequiresSignIn>
</EsriMapsInfo>
</file>

<file path=customXml/item202.xml><?xml version="1.0" encoding="utf-8"?>
<EsriMapsInfo xmlns="ESRI.ArcGIS.Mapping.OfficeIntegration.PowerPointInfo">
  <Version>Version1</Version>
  <RequiresSignIn>False</RequiresSignIn>
</EsriMapsInfo>
</file>

<file path=customXml/item203.xml><?xml version="1.0" encoding="utf-8"?>
<EsriMapsInfo xmlns="ESRI.ArcGIS.Mapping.OfficeIntegration.PowerPointInfo">
  <Version>Version1</Version>
  <RequiresSignIn>False</RequiresSignIn>
</EsriMapsInfo>
</file>

<file path=customXml/item204.xml><?xml version="1.0" encoding="utf-8"?>
<EsriMapsInfo xmlns="ESRI.ArcGIS.Mapping.OfficeIntegration.PowerPointInfo">
  <Version>Version1</Version>
  <RequiresSignIn>False</RequiresSignIn>
</EsriMapsInfo>
</file>

<file path=customXml/item205.xml><?xml version="1.0" encoding="utf-8"?>
<EsriMapsInfo xmlns="ESRI.ArcGIS.Mapping.OfficeIntegration.PowerPointInfo">
  <Version>Version1</Version>
  <RequiresSignIn>False</RequiresSignIn>
</EsriMapsInfo>
</file>

<file path=customXml/item206.xml><?xml version="1.0" encoding="utf-8"?>
<EsriMapsInfo xmlns="ESRI.ArcGIS.Mapping.OfficeIntegration.PowerPointInfo">
  <Version>Version1</Version>
  <RequiresSignIn>False</RequiresSignIn>
</EsriMapsInfo>
</file>

<file path=customXml/item207.xml><?xml version="1.0" encoding="utf-8"?>
<EsriMapsInfo xmlns="ESRI.ArcGIS.Mapping.OfficeIntegration.PowerPointInfo">
  <Version>Version1</Version>
  <RequiresSignIn>False</RequiresSignIn>
</EsriMapsInfo>
</file>

<file path=customXml/item208.xml><?xml version="1.0" encoding="utf-8"?>
<EsriMapsInfo xmlns="ESRI.ArcGIS.Mapping.OfficeIntegration.PowerPointInfo">
  <Version>Version1</Version>
  <RequiresSignIn>False</RequiresSignIn>
</EsriMapsInfo>
</file>

<file path=customXml/item209.xml><?xml version="1.0" encoding="utf-8"?>
<EsriMapsInfo xmlns="ESRI.ArcGIS.Mapping.OfficeIntegration.PowerPointInfo">
  <Version>Version1</Version>
  <RequiresSignIn>False</RequiresSignIn>
</EsriMapsInfo>
</file>

<file path=customXml/item21.xml><?xml version="1.0" encoding="utf-8"?>
<EsriMapsInfo xmlns="ESRI.ArcGIS.Mapping.OfficeIntegration.PowerPointInfo">
  <Version>Version1</Version>
  <RequiresSignIn>False</RequiresSignIn>
</EsriMapsInfo>
</file>

<file path=customXml/item210.xml><?xml version="1.0" encoding="utf-8"?>
<EsriMapsInfo xmlns="ESRI.ArcGIS.Mapping.OfficeIntegration.PowerPointInfo">
  <Version>Version1</Version>
  <RequiresSignIn>False</RequiresSignIn>
</EsriMapsInfo>
</file>

<file path=customXml/item211.xml><?xml version="1.0" encoding="utf-8"?>
<EsriMapsInfo xmlns="ESRI.ArcGIS.Mapping.OfficeIntegration.PowerPointInfo">
  <Version>Version1</Version>
  <RequiresSignIn>False</RequiresSignIn>
</EsriMapsInfo>
</file>

<file path=customXml/item212.xml><?xml version="1.0" encoding="utf-8"?>
<EsriMapsInfo xmlns="ESRI.ArcGIS.Mapping.OfficeIntegration.PowerPointInfo">
  <Version>Version1</Version>
  <RequiresSignIn>False</RequiresSignIn>
</EsriMapsInfo>
</file>

<file path=customXml/item213.xml><?xml version="1.0" encoding="utf-8"?>
<EsriMapsInfo xmlns="ESRI.ArcGIS.Mapping.OfficeIntegration.PowerPointInfo">
  <Version>Version1</Version>
  <RequiresSignIn>False</RequiresSignIn>
</EsriMapsInfo>
</file>

<file path=customXml/item214.xml><?xml version="1.0" encoding="utf-8"?>
<EsriMapsInfo xmlns="ESRI.ArcGIS.Mapping.OfficeIntegration.PowerPointInfo">
  <Version>Version1</Version>
  <RequiresSignIn>False</RequiresSignIn>
</EsriMapsInfo>
</file>

<file path=customXml/item215.xml><?xml version="1.0" encoding="utf-8"?>
<EsriMapsInfo xmlns="ESRI.ArcGIS.Mapping.OfficeIntegration.PowerPointInfo">
  <Version>Version1</Version>
  <RequiresSignIn>False</RequiresSignIn>
</EsriMapsInfo>
</file>

<file path=customXml/item216.xml><?xml version="1.0" encoding="utf-8"?>
<EsriMapsInfo xmlns="ESRI.ArcGIS.Mapping.OfficeIntegration.PowerPointInfo">
  <Version>Version1</Version>
  <RequiresSignIn>False</RequiresSignIn>
</EsriMapsInfo>
</file>

<file path=customXml/item217.xml><?xml version="1.0" encoding="utf-8"?>
<EsriMapsInfo xmlns="ESRI.ArcGIS.Mapping.OfficeIntegration.PowerPointInfo">
  <Version>Version1</Version>
  <RequiresSignIn>False</RequiresSignIn>
</EsriMapsInfo>
</file>

<file path=customXml/item218.xml><?xml version="1.0" encoding="utf-8"?>
<EsriMapsInfo xmlns="ESRI.ArcGIS.Mapping.OfficeIntegration.PowerPointInfo">
  <Version>Version1</Version>
  <RequiresSignIn>False</RequiresSignIn>
</EsriMapsInfo>
</file>

<file path=customXml/item219.xml><?xml version="1.0" encoding="utf-8"?>
<EsriMapsInfo xmlns="ESRI.ArcGIS.Mapping.OfficeIntegration.PowerPointInfo">
  <Version>Version1</Version>
  <RequiresSignIn>False</RequiresSignIn>
</EsriMapsInfo>
</file>

<file path=customXml/item22.xml><?xml version="1.0" encoding="utf-8"?>
<EsriMapsInfo xmlns="ESRI.ArcGIS.Mapping.OfficeIntegration.PowerPointInfo">
  <Version>Version1</Version>
  <RequiresSignIn>False</RequiresSignIn>
</EsriMapsInfo>
</file>

<file path=customXml/item220.xml><?xml version="1.0" encoding="utf-8"?>
<EsriMapsInfo xmlns="ESRI.ArcGIS.Mapping.OfficeIntegration.PowerPointInfo">
  <Version>Version1</Version>
  <RequiresSignIn>False</RequiresSignIn>
</EsriMapsInfo>
</file>

<file path=customXml/item221.xml><?xml version="1.0" encoding="utf-8"?>
<EsriMapsInfo xmlns="ESRI.ArcGIS.Mapping.OfficeIntegration.PowerPointInfo">
  <Version>Version1</Version>
  <RequiresSignIn>False</RequiresSignIn>
</EsriMapsInfo>
</file>

<file path=customXml/item222.xml><?xml version="1.0" encoding="utf-8"?>
<EsriMapsInfo xmlns="ESRI.ArcGIS.Mapping.OfficeIntegration.PowerPointInfo">
  <Version>Version1</Version>
  <RequiresSignIn>False</RequiresSignIn>
</EsriMapsInfo>
</file>

<file path=customXml/item223.xml><?xml version="1.0" encoding="utf-8"?>
<EsriMapsInfo xmlns="ESRI.ArcGIS.Mapping.OfficeIntegration.PowerPointInfo">
  <Version>Version1</Version>
  <RequiresSignIn>False</RequiresSignIn>
</EsriMapsInfo>
</file>

<file path=customXml/item224.xml><?xml version="1.0" encoding="utf-8"?>
<EsriMapsInfo xmlns="ESRI.ArcGIS.Mapping.OfficeIntegration.PowerPointInfo">
  <Version>Version1</Version>
  <RequiresSignIn>False</RequiresSignIn>
</EsriMapsInfo>
</file>

<file path=customXml/item225.xml><?xml version="1.0" encoding="utf-8"?>
<EsriMapsInfo xmlns="ESRI.ArcGIS.Mapping.OfficeIntegration.PowerPointInfo">
  <Version>Version1</Version>
  <RequiresSignIn>False</RequiresSignIn>
</EsriMapsInfo>
</file>

<file path=customXml/item226.xml><?xml version="1.0" encoding="utf-8"?>
<EsriMapsInfo xmlns="ESRI.ArcGIS.Mapping.OfficeIntegration.PowerPointInfo">
  <Version>Version1</Version>
  <RequiresSignIn>False</RequiresSignIn>
</EsriMapsInfo>
</file>

<file path=customXml/item227.xml><?xml version="1.0" encoding="utf-8"?>
<EsriMapsInfo xmlns="ESRI.ArcGIS.Mapping.OfficeIntegration.PowerPointInfo">
  <Version>Version1</Version>
  <RequiresSignIn>False</RequiresSignIn>
</EsriMapsInfo>
</file>

<file path=customXml/item228.xml><?xml version="1.0" encoding="utf-8"?>
<EsriMapsInfo xmlns="ESRI.ArcGIS.Mapping.OfficeIntegration.PowerPointInfo">
  <Version>Version1</Version>
  <RequiresSignIn>False</RequiresSignIn>
</EsriMapsInfo>
</file>

<file path=customXml/item229.xml><?xml version="1.0" encoding="utf-8"?>
<EsriMapsInfo xmlns="ESRI.ArcGIS.Mapping.OfficeIntegration.PowerPointInfo">
  <Version>Version1</Version>
  <RequiresSignIn>False</RequiresSignIn>
</EsriMapsInfo>
</file>

<file path=customXml/item23.xml><?xml version="1.0" encoding="utf-8"?>
<EsriMapsInfo xmlns="ESRI.ArcGIS.Mapping.OfficeIntegration.PowerPointInfo">
  <Version>Version1</Version>
  <RequiresSignIn>False</RequiresSignIn>
</EsriMapsInfo>
</file>

<file path=customXml/item230.xml><?xml version="1.0" encoding="utf-8"?>
<EsriMapsInfo xmlns="ESRI.ArcGIS.Mapping.OfficeIntegration.PowerPointInfo">
  <Version>Version1</Version>
  <RequiresSignIn>False</RequiresSignIn>
</EsriMapsInfo>
</file>

<file path=customXml/item231.xml><?xml version="1.0" encoding="utf-8"?>
<EsriMapsInfo xmlns="ESRI.ArcGIS.Mapping.OfficeIntegration.PowerPointInfo">
  <Version>Version1</Version>
  <RequiresSignIn>False</RequiresSignIn>
</EsriMapsInfo>
</file>

<file path=customXml/item232.xml><?xml version="1.0" encoding="utf-8"?>
<EsriMapsInfo xmlns="ESRI.ArcGIS.Mapping.OfficeIntegration.PowerPointInfo">
  <Version>Version1</Version>
  <RequiresSignIn>False</RequiresSignIn>
</EsriMapsInfo>
</file>

<file path=customXml/item233.xml><?xml version="1.0" encoding="utf-8"?>
<EsriMapsInfo xmlns="ESRI.ArcGIS.Mapping.OfficeIntegration.PowerPointInfo">
  <Version>Version1</Version>
  <RequiresSignIn>False</RequiresSignIn>
</EsriMapsInfo>
</file>

<file path=customXml/item234.xml><?xml version="1.0" encoding="utf-8"?>
<EsriMapsInfo xmlns="ESRI.ArcGIS.Mapping.OfficeIntegration.PowerPointInfo">
  <Version>Version1</Version>
  <RequiresSignIn>False</RequiresSignIn>
</EsriMapsInfo>
</file>

<file path=customXml/item235.xml><?xml version="1.0" encoding="utf-8"?>
<EsriMapsInfo xmlns="ESRI.ArcGIS.Mapping.OfficeIntegration.PowerPointInfo">
  <Version>Version1</Version>
  <RequiresSignIn>False</RequiresSignIn>
</EsriMapsInfo>
</file>

<file path=customXml/item236.xml><?xml version="1.0" encoding="utf-8"?>
<EsriMapsInfo xmlns="ESRI.ArcGIS.Mapping.OfficeIntegration.PowerPointInfo">
  <Version>Version1</Version>
  <RequiresSignIn>False</RequiresSignIn>
</EsriMapsInfo>
</file>

<file path=customXml/item237.xml><?xml version="1.0" encoding="utf-8"?>
<EsriMapsInfo xmlns="ESRI.ArcGIS.Mapping.OfficeIntegration.PowerPointInfo">
  <Version>Version1</Version>
  <RequiresSignIn>False</RequiresSignIn>
</EsriMapsInfo>
</file>

<file path=customXml/item238.xml><?xml version="1.0" encoding="utf-8"?>
<EsriMapsInfo xmlns="ESRI.ArcGIS.Mapping.OfficeIntegration.PowerPointInfo">
  <Version>Version1</Version>
  <RequiresSignIn>False</RequiresSignIn>
</EsriMapsInfo>
</file>

<file path=customXml/item239.xml><?xml version="1.0" encoding="utf-8"?>
<EsriMapsInfo xmlns="ESRI.ArcGIS.Mapping.OfficeIntegration.PowerPointInfo">
  <Version>Version1</Version>
  <RequiresSignIn>False</RequiresSignIn>
</EsriMapsInfo>
</file>

<file path=customXml/item24.xml><?xml version="1.0" encoding="utf-8"?>
<EsriMapsInfo xmlns="ESRI.ArcGIS.Mapping.OfficeIntegration.PowerPointInfo">
  <Version>Version1</Version>
  <RequiresSignIn>False</RequiresSignIn>
</EsriMapsInfo>
</file>

<file path=customXml/item240.xml><?xml version="1.0" encoding="utf-8"?>
<EsriMapsInfo xmlns="ESRI.ArcGIS.Mapping.OfficeIntegration.PowerPointInfo">
  <Version>Version1</Version>
  <RequiresSignIn>False</RequiresSignIn>
</EsriMapsInfo>
</file>

<file path=customXml/item241.xml><?xml version="1.0" encoding="utf-8"?>
<EsriMapsInfo xmlns="ESRI.ArcGIS.Mapping.OfficeIntegration.PowerPointInfo">
  <Version>Version1</Version>
  <RequiresSignIn>False</RequiresSignIn>
</EsriMapsInfo>
</file>

<file path=customXml/item242.xml><?xml version="1.0" encoding="utf-8"?>
<EsriMapsInfo xmlns="ESRI.ArcGIS.Mapping.OfficeIntegration.PowerPointInfo">
  <Version>Version1</Version>
  <RequiresSignIn>False</RequiresSignIn>
</EsriMapsInfo>
</file>

<file path=customXml/item243.xml><?xml version="1.0" encoding="utf-8"?>
<EsriMapsInfo xmlns="ESRI.ArcGIS.Mapping.OfficeIntegration.PowerPointInfo">
  <Version>Version1</Version>
  <RequiresSignIn>False</RequiresSignIn>
</EsriMapsInfo>
</file>

<file path=customXml/item244.xml><?xml version="1.0" encoding="utf-8"?>
<EsriMapsInfo xmlns="ESRI.ArcGIS.Mapping.OfficeIntegration.PowerPointInfo">
  <Version>Version1</Version>
  <RequiresSignIn>False</RequiresSignIn>
</EsriMapsInfo>
</file>

<file path=customXml/item245.xml><?xml version="1.0" encoding="utf-8"?>
<EsriMapsInfo xmlns="ESRI.ArcGIS.Mapping.OfficeIntegration.PowerPointInfo">
  <Version>Version1</Version>
  <RequiresSignIn>False</RequiresSignIn>
</EsriMapsInfo>
</file>

<file path=customXml/item246.xml><?xml version="1.0" encoding="utf-8"?>
<EsriMapsInfo xmlns="ESRI.ArcGIS.Mapping.OfficeIntegration.PowerPointInfo">
  <Version>Version1</Version>
  <RequiresSignIn>False</RequiresSignIn>
</EsriMapsInfo>
</file>

<file path=customXml/item247.xml><?xml version="1.0" encoding="utf-8"?>
<EsriMapsInfo xmlns="ESRI.ArcGIS.Mapping.OfficeIntegration.PowerPointInfo">
  <Version>Version1</Version>
  <RequiresSignIn>False</RequiresSignIn>
</EsriMapsInfo>
</file>

<file path=customXml/item248.xml><?xml version="1.0" encoding="utf-8"?>
<EsriMapsInfo xmlns="ESRI.ArcGIS.Mapping.OfficeIntegration.PowerPointInfo">
  <Version>Version1</Version>
  <RequiresSignIn>False</RequiresSignIn>
</EsriMapsInfo>
</file>

<file path=customXml/item249.xml><?xml version="1.0" encoding="utf-8"?>
<EsriMapsInfo xmlns="ESRI.ArcGIS.Mapping.OfficeIntegration.PowerPointInfo">
  <Version>Version1</Version>
  <RequiresSignIn>False</RequiresSignIn>
</EsriMapsInfo>
</file>

<file path=customXml/item25.xml><?xml version="1.0" encoding="utf-8"?>
<EsriMapsInfo xmlns="ESRI.ArcGIS.Mapping.OfficeIntegration.PowerPointInfo">
  <Version>Version1</Version>
  <RequiresSignIn>False</RequiresSignIn>
</EsriMapsInfo>
</file>

<file path=customXml/item250.xml><?xml version="1.0" encoding="utf-8"?>
<EsriMapsInfo xmlns="ESRI.ArcGIS.Mapping.OfficeIntegration.PowerPointInfo">
  <Version>Version1</Version>
  <RequiresSignIn>False</RequiresSignIn>
</EsriMapsInfo>
</file>

<file path=customXml/item251.xml><?xml version="1.0" encoding="utf-8"?>
<EsriMapsInfo xmlns="ESRI.ArcGIS.Mapping.OfficeIntegration.PowerPointInfo">
  <Version>Version1</Version>
  <RequiresSignIn>False</RequiresSignIn>
</EsriMapsInfo>
</file>

<file path=customXml/item252.xml><?xml version="1.0" encoding="utf-8"?>
<EsriMapsInfo xmlns="ESRI.ArcGIS.Mapping.OfficeIntegration.PowerPointInfo">
  <Version>Version1</Version>
  <RequiresSignIn>False</RequiresSignIn>
</EsriMapsInfo>
</file>

<file path=customXml/item253.xml><?xml version="1.0" encoding="utf-8"?>
<EsriMapsInfo xmlns="ESRI.ArcGIS.Mapping.OfficeIntegration.PowerPointInfo">
  <Version>Version1</Version>
  <RequiresSignIn>False</RequiresSignIn>
</EsriMapsInfo>
</file>

<file path=customXml/item254.xml><?xml version="1.0" encoding="utf-8"?>
<EsriMapsInfo xmlns="ESRI.ArcGIS.Mapping.OfficeIntegration.PowerPointInfo">
  <Version>Version1</Version>
  <RequiresSignIn>False</RequiresSignIn>
</EsriMapsInfo>
</file>

<file path=customXml/item255.xml><?xml version="1.0" encoding="utf-8"?>
<EsriMapsInfo xmlns="ESRI.ArcGIS.Mapping.OfficeIntegration.PowerPointInfo">
  <Version>Version1</Version>
  <RequiresSignIn>False</RequiresSignIn>
</EsriMapsInfo>
</file>

<file path=customXml/item256.xml><?xml version="1.0" encoding="utf-8"?>
<EsriMapsInfo xmlns="ESRI.ArcGIS.Mapping.OfficeIntegration.PowerPointInfo">
  <Version>Version1</Version>
  <RequiresSignIn>False</RequiresSignIn>
</EsriMapsInfo>
</file>

<file path=customXml/item257.xml><?xml version="1.0" encoding="utf-8"?>
<EsriMapsInfo xmlns="ESRI.ArcGIS.Mapping.OfficeIntegration.PowerPointInfo">
  <Version>Version1</Version>
  <RequiresSignIn>False</RequiresSignIn>
</EsriMapsInfo>
</file>

<file path=customXml/item258.xml><?xml version="1.0" encoding="utf-8"?>
<EsriMapsInfo xmlns="ESRI.ArcGIS.Mapping.OfficeIntegration.PowerPointInfo">
  <Version>Version1</Version>
  <RequiresSignIn>False</RequiresSignIn>
</EsriMapsInfo>
</file>

<file path=customXml/item259.xml><?xml version="1.0" encoding="utf-8"?>
<EsriMapsInfo xmlns="ESRI.ArcGIS.Mapping.OfficeIntegration.PowerPointInfo">
  <Version>Version1</Version>
  <RequiresSignIn>False</RequiresSignIn>
</EsriMapsInfo>
</file>

<file path=customXml/item26.xml><?xml version="1.0" encoding="utf-8"?>
<EsriMapsInfo xmlns="ESRI.ArcGIS.Mapping.OfficeIntegration.PowerPointInfo">
  <Version>Version1</Version>
  <RequiresSignIn>False</RequiresSignIn>
</EsriMapsInfo>
</file>

<file path=customXml/item260.xml><?xml version="1.0" encoding="utf-8"?>
<EsriMapsInfo xmlns="ESRI.ArcGIS.Mapping.OfficeIntegration.PowerPointInfo">
  <Version>Version1</Version>
  <RequiresSignIn>False</RequiresSignIn>
</EsriMapsInfo>
</file>

<file path=customXml/item261.xml><?xml version="1.0" encoding="utf-8"?>
<EsriMapsInfo xmlns="ESRI.ArcGIS.Mapping.OfficeIntegration.PowerPointInfo">
  <Version>Version1</Version>
  <RequiresSignIn>False</RequiresSignIn>
</EsriMapsInfo>
</file>

<file path=customXml/item262.xml><?xml version="1.0" encoding="utf-8"?>
<EsriMapsInfo xmlns="ESRI.ArcGIS.Mapping.OfficeIntegration.PowerPointInfo">
  <Version>Version1</Version>
  <RequiresSignIn>False</RequiresSignIn>
</EsriMapsInfo>
</file>

<file path=customXml/item263.xml><?xml version="1.0" encoding="utf-8"?>
<EsriMapsInfo xmlns="ESRI.ArcGIS.Mapping.OfficeIntegration.PowerPointInfo">
  <Version>Version1</Version>
  <RequiresSignIn>False</RequiresSignIn>
</EsriMapsInfo>
</file>

<file path=customXml/item264.xml><?xml version="1.0" encoding="utf-8"?>
<EsriMapsInfo xmlns="ESRI.ArcGIS.Mapping.OfficeIntegration.PowerPointInfo">
  <Version>Version1</Version>
  <RequiresSignIn>False</RequiresSignIn>
</EsriMapsInfo>
</file>

<file path=customXml/item265.xml><?xml version="1.0" encoding="utf-8"?>
<EsriMapsInfo xmlns="ESRI.ArcGIS.Mapping.OfficeIntegration.PowerPointInfo">
  <Version>Version1</Version>
  <RequiresSignIn>False</RequiresSignIn>
</EsriMapsInfo>
</file>

<file path=customXml/item266.xml><?xml version="1.0" encoding="utf-8"?>
<EsriMapsInfo xmlns="ESRI.ArcGIS.Mapping.OfficeIntegration.PowerPointInfo">
  <Version>Version1</Version>
  <RequiresSignIn>False</RequiresSignIn>
</EsriMapsInfo>
</file>

<file path=customXml/item267.xml><?xml version="1.0" encoding="utf-8"?>
<EsriMapsInfo xmlns="ESRI.ArcGIS.Mapping.OfficeIntegration.PowerPointInfo">
  <Version>Version1</Version>
  <RequiresSignIn>False</RequiresSignIn>
</EsriMapsInfo>
</file>

<file path=customXml/item268.xml><?xml version="1.0" encoding="utf-8"?>
<EsriMapsInfo xmlns="ESRI.ArcGIS.Mapping.OfficeIntegration.PowerPointInfo">
  <Version>Version1</Version>
  <RequiresSignIn>False</RequiresSignIn>
</EsriMapsInfo>
</file>

<file path=customXml/item269.xml><?xml version="1.0" encoding="utf-8"?>
<EsriMapsInfo xmlns="ESRI.ArcGIS.Mapping.OfficeIntegration.PowerPointInfo">
  <Version>Version1</Version>
  <RequiresSignIn>False</RequiresSignIn>
</EsriMapsInfo>
</file>

<file path=customXml/item27.xml><?xml version="1.0" encoding="utf-8"?>
<EsriMapsInfo xmlns="ESRI.ArcGIS.Mapping.OfficeIntegration.PowerPointInfo">
  <Version>Version1</Version>
  <RequiresSignIn>False</RequiresSignIn>
</EsriMapsInfo>
</file>

<file path=customXml/item270.xml><?xml version="1.0" encoding="utf-8"?>
<EsriMapsInfo xmlns="ESRI.ArcGIS.Mapping.OfficeIntegration.PowerPointInfo">
  <Version>Version1</Version>
  <RequiresSignIn>False</RequiresSignIn>
</EsriMapsInfo>
</file>

<file path=customXml/item271.xml><?xml version="1.0" encoding="utf-8"?>
<EsriMapsInfo xmlns="ESRI.ArcGIS.Mapping.OfficeIntegration.PowerPointInfo">
  <Version>Version1</Version>
  <RequiresSignIn>False</RequiresSignIn>
</EsriMapsInfo>
</file>

<file path=customXml/item272.xml><?xml version="1.0" encoding="utf-8"?>
<EsriMapsInfo xmlns="ESRI.ArcGIS.Mapping.OfficeIntegration.PowerPointInfo">
  <Version>Version1</Version>
  <RequiresSignIn>False</RequiresSignIn>
</EsriMapsInfo>
</file>

<file path=customXml/item273.xml><?xml version="1.0" encoding="utf-8"?>
<EsriMapsInfo xmlns="ESRI.ArcGIS.Mapping.OfficeIntegration.PowerPointInfo">
  <Version>Version1</Version>
  <RequiresSignIn>False</RequiresSignIn>
</EsriMapsInfo>
</file>

<file path=customXml/item274.xml><?xml version="1.0" encoding="utf-8"?>
<EsriMapsInfo xmlns="ESRI.ArcGIS.Mapping.OfficeIntegration.PowerPointInfo">
  <Version>Version1</Version>
  <RequiresSignIn>False</RequiresSignIn>
</EsriMapsInfo>
</file>

<file path=customXml/item275.xml><?xml version="1.0" encoding="utf-8"?>
<EsriMapsInfo xmlns="ESRI.ArcGIS.Mapping.OfficeIntegration.PowerPointInfo">
  <Version>Version1</Version>
  <RequiresSignIn>False</RequiresSignIn>
</EsriMapsInfo>
</file>

<file path=customXml/item276.xml><?xml version="1.0" encoding="utf-8"?>
<EsriMapsInfo xmlns="ESRI.ArcGIS.Mapping.OfficeIntegration.PowerPointInfo">
  <Version>Version1</Version>
  <RequiresSignIn>False</RequiresSignIn>
</EsriMapsInfo>
</file>

<file path=customXml/item277.xml><?xml version="1.0" encoding="utf-8"?>
<EsriMapsInfo xmlns="ESRI.ArcGIS.Mapping.OfficeIntegration.PowerPointInfo">
  <Version>Version1</Version>
  <RequiresSignIn>False</RequiresSignIn>
</EsriMapsInfo>
</file>

<file path=customXml/item278.xml><?xml version="1.0" encoding="utf-8"?>
<EsriMapsInfo xmlns="ESRI.ArcGIS.Mapping.OfficeIntegration.PowerPointInfo">
  <Version>Version1</Version>
  <RequiresSignIn>False</RequiresSignIn>
</EsriMapsInfo>
</file>

<file path=customXml/item279.xml><?xml version="1.0" encoding="utf-8"?>
<EsriMapsInfo xmlns="ESRI.ArcGIS.Mapping.OfficeIntegration.PowerPointInfo">
  <Version>Version1</Version>
  <RequiresSignIn>False</RequiresSignIn>
</EsriMapsInfo>
</file>

<file path=customXml/item28.xml><?xml version="1.0" encoding="utf-8"?>
<EsriMapsInfo xmlns="ESRI.ArcGIS.Mapping.OfficeIntegration.PowerPointInfo">
  <Version>Version1</Version>
  <RequiresSignIn>False</RequiresSignIn>
</EsriMapsInfo>
</file>

<file path=customXml/item280.xml><?xml version="1.0" encoding="utf-8"?>
<EsriMapsInfo xmlns="ESRI.ArcGIS.Mapping.OfficeIntegration.PowerPointInfo">
  <Version>Version1</Version>
  <RequiresSignIn>False</RequiresSignIn>
</EsriMapsInfo>
</file>

<file path=customXml/item281.xml><?xml version="1.0" encoding="utf-8"?>
<EsriMapsInfo xmlns="ESRI.ArcGIS.Mapping.OfficeIntegration.PowerPointInfo">
  <Version>Version1</Version>
  <RequiresSignIn>False</RequiresSignIn>
</EsriMapsInfo>
</file>

<file path=customXml/item282.xml><?xml version="1.0" encoding="utf-8"?>
<EsriMapsInfo xmlns="ESRI.ArcGIS.Mapping.OfficeIntegration.PowerPointInfo">
  <Version>Version1</Version>
  <RequiresSignIn>False</RequiresSignIn>
</EsriMapsInfo>
</file>

<file path=customXml/item283.xml><?xml version="1.0" encoding="utf-8"?>
<EsriMapsInfo xmlns="ESRI.ArcGIS.Mapping.OfficeIntegration.PowerPointInfo">
  <Version>Version1</Version>
  <RequiresSignIn>False</RequiresSignIn>
</EsriMapsInfo>
</file>

<file path=customXml/item284.xml><?xml version="1.0" encoding="utf-8"?>
<EsriMapsInfo xmlns="ESRI.ArcGIS.Mapping.OfficeIntegration.PowerPointInfo">
  <Version>Version1</Version>
  <RequiresSignIn>False</RequiresSignIn>
</EsriMapsInfo>
</file>

<file path=customXml/item285.xml><?xml version="1.0" encoding="utf-8"?>
<EsriMapsInfo xmlns="ESRI.ArcGIS.Mapping.OfficeIntegration.PowerPointInfo">
  <Version>Version1</Version>
  <RequiresSignIn>False</RequiresSignIn>
</EsriMapsInfo>
</file>

<file path=customXml/item286.xml><?xml version="1.0" encoding="utf-8"?>
<EsriMapsInfo xmlns="ESRI.ArcGIS.Mapping.OfficeIntegration.PowerPointInfo">
  <Version>Version1</Version>
  <RequiresSignIn>False</RequiresSignIn>
</EsriMapsInfo>
</file>

<file path=customXml/item287.xml><?xml version="1.0" encoding="utf-8"?>
<EsriMapsInfo xmlns="ESRI.ArcGIS.Mapping.OfficeIntegration.PowerPointInfo">
  <Version>Version1</Version>
  <RequiresSignIn>False</RequiresSignIn>
</EsriMapsInfo>
</file>

<file path=customXml/item288.xml><?xml version="1.0" encoding="utf-8"?>
<EsriMapsInfo xmlns="ESRI.ArcGIS.Mapping.OfficeIntegration.PowerPointInfo">
  <Version>Version1</Version>
  <RequiresSignIn>False</RequiresSignIn>
</EsriMapsInfo>
</file>

<file path=customXml/item289.xml><?xml version="1.0" encoding="utf-8"?>
<EsriMapsInfo xmlns="ESRI.ArcGIS.Mapping.OfficeIntegration.PowerPointInfo">
  <Version>Version1</Version>
  <RequiresSignIn>False</RequiresSignIn>
</EsriMapsInfo>
</file>

<file path=customXml/item29.xml><?xml version="1.0" encoding="utf-8"?>
<EsriMapsInfo xmlns="ESRI.ArcGIS.Mapping.OfficeIntegration.PowerPointInfo">
  <Version>Version1</Version>
  <RequiresSignIn>False</RequiresSignIn>
</EsriMapsInfo>
</file>

<file path=customXml/item290.xml><?xml version="1.0" encoding="utf-8"?>
<EsriMapsInfo xmlns="ESRI.ArcGIS.Mapping.OfficeIntegration.PowerPointInfo">
  <Version>Version1</Version>
  <RequiresSignIn>False</RequiresSignIn>
</EsriMapsInfo>
</file>

<file path=customXml/item291.xml><?xml version="1.0" encoding="utf-8"?>
<EsriMapsInfo xmlns="ESRI.ArcGIS.Mapping.OfficeIntegration.PowerPointInfo">
  <Version>Version1</Version>
  <RequiresSignIn>False</RequiresSignIn>
</EsriMapsInfo>
</file>

<file path=customXml/item292.xml><?xml version="1.0" encoding="utf-8"?>
<EsriMapsInfo xmlns="ESRI.ArcGIS.Mapping.OfficeIntegration.PowerPointInfo">
  <Version>Version1</Version>
  <RequiresSignIn>False</RequiresSignIn>
</EsriMapsInfo>
</file>

<file path=customXml/item293.xml><?xml version="1.0" encoding="utf-8"?>
<EsriMapsInfo xmlns="ESRI.ArcGIS.Mapping.OfficeIntegration.PowerPointInfo">
  <Version>Version1</Version>
  <RequiresSignIn>False</RequiresSignIn>
</EsriMapsInfo>
</file>

<file path=customXml/item294.xml><?xml version="1.0" encoding="utf-8"?>
<EsriMapsInfo xmlns="ESRI.ArcGIS.Mapping.OfficeIntegration.PowerPointInfo">
  <Version>Version1</Version>
  <RequiresSignIn>False</RequiresSignIn>
</EsriMapsInfo>
</file>

<file path=customXml/item295.xml><?xml version="1.0" encoding="utf-8"?>
<EsriMapsInfo xmlns="ESRI.ArcGIS.Mapping.OfficeIntegration.PowerPointInfo">
  <Version>Version1</Version>
  <RequiresSignIn>False</RequiresSignIn>
</EsriMapsInfo>
</file>

<file path=customXml/item296.xml><?xml version="1.0" encoding="utf-8"?>
<EsriMapsInfo xmlns="ESRI.ArcGIS.Mapping.OfficeIntegration.PowerPointInfo">
  <Version>Version1</Version>
  <RequiresSignIn>False</RequiresSignIn>
</EsriMapsInfo>
</file>

<file path=customXml/item297.xml><?xml version="1.0" encoding="utf-8"?>
<EsriMapsInfo xmlns="ESRI.ArcGIS.Mapping.OfficeIntegration.PowerPointInfo">
  <Version>Version1</Version>
  <RequiresSignIn>False</RequiresSignIn>
</EsriMapsInfo>
</file>

<file path=customXml/item298.xml><?xml version="1.0" encoding="utf-8"?>
<EsriMapsInfo xmlns="ESRI.ArcGIS.Mapping.OfficeIntegration.PowerPointInfo">
  <Version>Version1</Version>
  <RequiresSignIn>False</RequiresSignIn>
</EsriMapsInfo>
</file>

<file path=customXml/item299.xml><?xml version="1.0" encoding="utf-8"?>
<EsriMapsInfo xmlns="ESRI.ArcGIS.Mapping.OfficeIntegration.PowerPointInfo">
  <Version>Version1</Version>
  <RequiresSignIn>False</RequiresSignIn>
</EsriMapsInfo>
</file>

<file path=customXml/item3.xml><?xml version="1.0" encoding="utf-8"?>
<EsriMapsInfo xmlns="ESRI.ArcGIS.Mapping.OfficeIntegration.PowerPointInfo">
  <Version>Version1</Version>
  <RequiresSignIn>False</RequiresSignIn>
</EsriMapsInfo>
</file>

<file path=customXml/item30.xml><?xml version="1.0" encoding="utf-8"?>
<EsriMapsInfo xmlns="ESRI.ArcGIS.Mapping.OfficeIntegration.PowerPointInfo">
  <Version>Version1</Version>
  <RequiresSignIn>False</RequiresSignIn>
</EsriMapsInfo>
</file>

<file path=customXml/item300.xml><?xml version="1.0" encoding="utf-8"?>
<EsriMapsInfo xmlns="ESRI.ArcGIS.Mapping.OfficeIntegration.PowerPointInfo">
  <Version>Version1</Version>
  <RequiresSignIn>False</RequiresSignIn>
</EsriMapsInfo>
</file>

<file path=customXml/item301.xml><?xml version="1.0" encoding="utf-8"?>
<EsriMapsInfo xmlns="ESRI.ArcGIS.Mapping.OfficeIntegration.PowerPointInfo">
  <Version>Version1</Version>
  <RequiresSignIn>False</RequiresSignIn>
</EsriMapsInfo>
</file>

<file path=customXml/item302.xml><?xml version="1.0" encoding="utf-8"?>
<EsriMapsInfo xmlns="ESRI.ArcGIS.Mapping.OfficeIntegration.PowerPointInfo">
  <Version>Version1</Version>
  <RequiresSignIn>False</RequiresSignIn>
</EsriMapsInfo>
</file>

<file path=customXml/item303.xml><?xml version="1.0" encoding="utf-8"?>
<EsriMapsInfo xmlns="ESRI.ArcGIS.Mapping.OfficeIntegration.PowerPointInfo">
  <Version>Version1</Version>
  <RequiresSignIn>False</RequiresSignIn>
</EsriMapsInfo>
</file>

<file path=customXml/item304.xml><?xml version="1.0" encoding="utf-8"?>
<EsriMapsInfo xmlns="ESRI.ArcGIS.Mapping.OfficeIntegration.PowerPointInfo">
  <Version>Version1</Version>
  <RequiresSignIn>False</RequiresSignIn>
</EsriMapsInfo>
</file>

<file path=customXml/item305.xml><?xml version="1.0" encoding="utf-8"?>
<EsriMapsInfo xmlns="ESRI.ArcGIS.Mapping.OfficeIntegration.PowerPointInfo">
  <Version>Version1</Version>
  <RequiresSignIn>False</RequiresSignIn>
</EsriMapsInfo>
</file>

<file path=customXml/item306.xml><?xml version="1.0" encoding="utf-8"?>
<EsriMapsInfo xmlns="ESRI.ArcGIS.Mapping.OfficeIntegration.PowerPointInfo">
  <Version>Version1</Version>
  <RequiresSignIn>False</RequiresSignIn>
</EsriMapsInfo>
</file>

<file path=customXml/item307.xml><?xml version="1.0" encoding="utf-8"?>
<EsriMapsInfo xmlns="ESRI.ArcGIS.Mapping.OfficeIntegration.PowerPointInfo">
  <Version>Version1</Version>
  <RequiresSignIn>False</RequiresSignIn>
</EsriMapsInfo>
</file>

<file path=customXml/item308.xml><?xml version="1.0" encoding="utf-8"?>
<EsriMapsInfo xmlns="ESRI.ArcGIS.Mapping.OfficeIntegration.PowerPointInfo">
  <Version>Version1</Version>
  <RequiresSignIn>False</RequiresSignIn>
</EsriMapsInfo>
</file>

<file path=customXml/item309.xml><?xml version="1.0" encoding="utf-8"?>
<EsriMapsInfo xmlns="ESRI.ArcGIS.Mapping.OfficeIntegration.PowerPointInfo">
  <Version>Version1</Version>
  <RequiresSignIn>False</RequiresSignIn>
</EsriMapsInfo>
</file>

<file path=customXml/item31.xml><?xml version="1.0" encoding="utf-8"?>
<EsriMapsInfo xmlns="ESRI.ArcGIS.Mapping.OfficeIntegration.PowerPointInfo">
  <Version>Version1</Version>
  <RequiresSignIn>False</RequiresSignIn>
</EsriMapsInfo>
</file>

<file path=customXml/item310.xml><?xml version="1.0" encoding="utf-8"?>
<EsriMapsInfo xmlns="ESRI.ArcGIS.Mapping.OfficeIntegration.PowerPointInfo">
  <Version>Version1</Version>
  <RequiresSignIn>False</RequiresSignIn>
</EsriMapsInfo>
</file>

<file path=customXml/item311.xml><?xml version="1.0" encoding="utf-8"?>
<EsriMapsInfo xmlns="ESRI.ArcGIS.Mapping.OfficeIntegration.PowerPointInfo">
  <Version>Version1</Version>
  <RequiresSignIn>False</RequiresSignIn>
</EsriMapsInfo>
</file>

<file path=customXml/item312.xml><?xml version="1.0" encoding="utf-8"?>
<EsriMapsInfo xmlns="ESRI.ArcGIS.Mapping.OfficeIntegration.PowerPointInfo">
  <Version>Version1</Version>
  <RequiresSignIn>False</RequiresSignIn>
</EsriMapsInfo>
</file>

<file path=customXml/item313.xml><?xml version="1.0" encoding="utf-8"?>
<EsriMapsInfo xmlns="ESRI.ArcGIS.Mapping.OfficeIntegration.PowerPointInfo">
  <Version>Version1</Version>
  <RequiresSignIn>False</RequiresSignIn>
</EsriMapsInfo>
</file>

<file path=customXml/item314.xml><?xml version="1.0" encoding="utf-8"?>
<EsriMapsInfo xmlns="ESRI.ArcGIS.Mapping.OfficeIntegration.PowerPointInfo">
  <Version>Version1</Version>
  <RequiresSignIn>False</RequiresSignIn>
</EsriMapsInfo>
</file>

<file path=customXml/item315.xml><?xml version="1.0" encoding="utf-8"?>
<EsriMapsInfo xmlns="ESRI.ArcGIS.Mapping.OfficeIntegration.PowerPointInfo">
  <Version>Version1</Version>
  <RequiresSignIn>False</RequiresSignIn>
</EsriMapsInfo>
</file>

<file path=customXml/item316.xml><?xml version="1.0" encoding="utf-8"?>
<EsriMapsInfo xmlns="ESRI.ArcGIS.Mapping.OfficeIntegration.PowerPointInfo">
  <Version>Version1</Version>
  <RequiresSignIn>False</RequiresSignIn>
</EsriMapsInfo>
</file>

<file path=customXml/item317.xml><?xml version="1.0" encoding="utf-8"?>
<EsriMapsInfo xmlns="ESRI.ArcGIS.Mapping.OfficeIntegration.PowerPointInfo">
  <Version>Version1</Version>
  <RequiresSignIn>False</RequiresSignIn>
</EsriMapsInfo>
</file>

<file path=customXml/item318.xml><?xml version="1.0" encoding="utf-8"?>
<EsriMapsInfo xmlns="ESRI.ArcGIS.Mapping.OfficeIntegration.PowerPointInfo">
  <Version>Version1</Version>
  <RequiresSignIn>False</RequiresSignIn>
</EsriMapsInfo>
</file>

<file path=customXml/item319.xml><?xml version="1.0" encoding="utf-8"?>
<EsriMapsInfo xmlns="ESRI.ArcGIS.Mapping.OfficeIntegration.PowerPointInfo">
  <Version>Version1</Version>
  <RequiresSignIn>False</RequiresSignIn>
</EsriMapsInfo>
</file>

<file path=customXml/item32.xml><?xml version="1.0" encoding="utf-8"?>
<EsriMapsInfo xmlns="ESRI.ArcGIS.Mapping.OfficeIntegration.PowerPointInfo">
  <Version>Version1</Version>
  <RequiresSignIn>False</RequiresSignIn>
</EsriMapsInfo>
</file>

<file path=customXml/item320.xml><?xml version="1.0" encoding="utf-8"?>
<EsriMapsInfo xmlns="ESRI.ArcGIS.Mapping.OfficeIntegration.PowerPointInfo">
  <Version>Version1</Version>
  <RequiresSignIn>False</RequiresSignIn>
</EsriMapsInfo>
</file>

<file path=customXml/item321.xml><?xml version="1.0" encoding="utf-8"?>
<EsriMapsInfo xmlns="ESRI.ArcGIS.Mapping.OfficeIntegration.PowerPointInfo">
  <Version>Version1</Version>
  <RequiresSignIn>False</RequiresSignIn>
</EsriMapsInfo>
</file>

<file path=customXml/item322.xml><?xml version="1.0" encoding="utf-8"?>
<EsriMapsInfo xmlns="ESRI.ArcGIS.Mapping.OfficeIntegration.PowerPointInfo">
  <Version>Version1</Version>
  <RequiresSignIn>False</RequiresSignIn>
</EsriMapsInfo>
</file>

<file path=customXml/item323.xml><?xml version="1.0" encoding="utf-8"?>
<EsriMapsInfo xmlns="ESRI.ArcGIS.Mapping.OfficeIntegration.PowerPointInfo">
  <Version>Version1</Version>
  <RequiresSignIn>False</RequiresSignIn>
</EsriMapsInfo>
</file>

<file path=customXml/item324.xml><?xml version="1.0" encoding="utf-8"?>
<EsriMapsInfo xmlns="ESRI.ArcGIS.Mapping.OfficeIntegration.PowerPointInfo">
  <Version>Version1</Version>
  <RequiresSignIn>False</RequiresSignIn>
</EsriMapsInfo>
</file>

<file path=customXml/item325.xml><?xml version="1.0" encoding="utf-8"?>
<EsriMapsInfo xmlns="ESRI.ArcGIS.Mapping.OfficeIntegration.PowerPointInfo">
  <Version>Version1</Version>
  <RequiresSignIn>False</RequiresSignIn>
</EsriMapsInfo>
</file>

<file path=customXml/item326.xml><?xml version="1.0" encoding="utf-8"?>
<EsriMapsInfo xmlns="ESRI.ArcGIS.Mapping.OfficeIntegration.PowerPointInfo">
  <Version>Version1</Version>
  <RequiresSignIn>False</RequiresSignIn>
</EsriMapsInfo>
</file>

<file path=customXml/item327.xml><?xml version="1.0" encoding="utf-8"?>
<EsriMapsInfo xmlns="ESRI.ArcGIS.Mapping.OfficeIntegration.PowerPointInfo">
  <Version>Version1</Version>
  <RequiresSignIn>False</RequiresSignIn>
</EsriMapsInfo>
</file>

<file path=customXml/item328.xml><?xml version="1.0" encoding="utf-8"?>
<EsriMapsInfo xmlns="ESRI.ArcGIS.Mapping.OfficeIntegration.PowerPointInfo">
  <Version>Version1</Version>
  <RequiresSignIn>False</RequiresSignIn>
</EsriMapsInfo>
</file>

<file path=customXml/item329.xml><?xml version="1.0" encoding="utf-8"?>
<EsriMapsInfo xmlns="ESRI.ArcGIS.Mapping.OfficeIntegration.PowerPointInfo">
  <Version>Version1</Version>
  <RequiresSignIn>False</RequiresSignIn>
</EsriMapsInfo>
</file>

<file path=customXml/item33.xml><?xml version="1.0" encoding="utf-8"?>
<EsriMapsInfo xmlns="ESRI.ArcGIS.Mapping.OfficeIntegration.PowerPointInfo">
  <Version>Version1</Version>
  <RequiresSignIn>False</RequiresSignIn>
</EsriMapsInfo>
</file>

<file path=customXml/item330.xml><?xml version="1.0" encoding="utf-8"?>
<EsriMapsInfo xmlns="ESRI.ArcGIS.Mapping.OfficeIntegration.PowerPointInfo">
  <Version>Version1</Version>
  <RequiresSignIn>False</RequiresSignIn>
</EsriMapsInfo>
</file>

<file path=customXml/item331.xml><?xml version="1.0" encoding="utf-8"?>
<EsriMapsInfo xmlns="ESRI.ArcGIS.Mapping.OfficeIntegration.PowerPointInfo">
  <Version>Version1</Version>
  <RequiresSignIn>False</RequiresSignIn>
</EsriMapsInfo>
</file>

<file path=customXml/item332.xml><?xml version="1.0" encoding="utf-8"?>
<EsriMapsInfo xmlns="ESRI.ArcGIS.Mapping.OfficeIntegration.PowerPointInfo">
  <Version>Version1</Version>
  <RequiresSignIn>False</RequiresSignIn>
</EsriMapsInfo>
</file>

<file path=customXml/item333.xml><?xml version="1.0" encoding="utf-8"?>
<EsriMapsInfo xmlns="ESRI.ArcGIS.Mapping.OfficeIntegration.PowerPointInfo">
  <Version>Version1</Version>
  <RequiresSignIn>False</RequiresSignIn>
</EsriMapsInfo>
</file>

<file path=customXml/item334.xml><?xml version="1.0" encoding="utf-8"?>
<EsriMapsInfo xmlns="ESRI.ArcGIS.Mapping.OfficeIntegration.PowerPointInfo">
  <Version>Version1</Version>
  <RequiresSignIn>False</RequiresSignIn>
</EsriMapsInfo>
</file>

<file path=customXml/item335.xml><?xml version="1.0" encoding="utf-8"?>
<EsriMapsInfo xmlns="ESRI.ArcGIS.Mapping.OfficeIntegration.PowerPointInfo">
  <Version>Version1</Version>
  <RequiresSignIn>False</RequiresSignIn>
</EsriMapsInfo>
</file>

<file path=customXml/item336.xml><?xml version="1.0" encoding="utf-8"?>
<EsriMapsInfo xmlns="ESRI.ArcGIS.Mapping.OfficeIntegration.PowerPointInfo">
  <Version>Version1</Version>
  <RequiresSignIn>False</RequiresSignIn>
</EsriMapsInfo>
</file>

<file path=customXml/item337.xml><?xml version="1.0" encoding="utf-8"?>
<EsriMapsInfo xmlns="ESRI.ArcGIS.Mapping.OfficeIntegration.PowerPointInfo">
  <Version>Version1</Version>
  <RequiresSignIn>False</RequiresSignIn>
</EsriMapsInfo>
</file>

<file path=customXml/item338.xml><?xml version="1.0" encoding="utf-8"?>
<EsriMapsInfo xmlns="ESRI.ArcGIS.Mapping.OfficeIntegration.PowerPointInfo">
  <Version>Version1</Version>
  <RequiresSignIn>False</RequiresSignIn>
</EsriMapsInfo>
</file>

<file path=customXml/item339.xml><?xml version="1.0" encoding="utf-8"?>
<EsriMapsInfo xmlns="ESRI.ArcGIS.Mapping.OfficeIntegration.PowerPointInfo">
  <Version>Version1</Version>
  <RequiresSignIn>False</RequiresSignIn>
</EsriMapsInfo>
</file>

<file path=customXml/item34.xml><?xml version="1.0" encoding="utf-8"?>
<EsriMapsInfo xmlns="ESRI.ArcGIS.Mapping.OfficeIntegration.PowerPointInfo">
  <Version>Version1</Version>
  <RequiresSignIn>False</RequiresSignIn>
</EsriMapsInfo>
</file>

<file path=customXml/item340.xml><?xml version="1.0" encoding="utf-8"?>
<EsriMapsInfo xmlns="ESRI.ArcGIS.Mapping.OfficeIntegration.PowerPointInfo">
  <Version>Version1</Version>
  <RequiresSignIn>False</RequiresSignIn>
</EsriMapsInfo>
</file>

<file path=customXml/item341.xml><?xml version="1.0" encoding="utf-8"?>
<EsriMapsInfo xmlns="ESRI.ArcGIS.Mapping.OfficeIntegration.PowerPointInfo">
  <Version>Version1</Version>
  <RequiresSignIn>False</RequiresSignIn>
</EsriMapsInfo>
</file>

<file path=customXml/item342.xml><?xml version="1.0" encoding="utf-8"?>
<EsriMapsInfo xmlns="ESRI.ArcGIS.Mapping.OfficeIntegration.PowerPointInfo">
  <Version>Version1</Version>
  <RequiresSignIn>False</RequiresSignIn>
</EsriMapsInfo>
</file>

<file path=customXml/item343.xml><?xml version="1.0" encoding="utf-8"?>
<EsriMapsInfo xmlns="ESRI.ArcGIS.Mapping.OfficeIntegration.PowerPointInfo">
  <Version>Version1</Version>
  <RequiresSignIn>False</RequiresSignIn>
</EsriMapsInfo>
</file>

<file path=customXml/item344.xml><?xml version="1.0" encoding="utf-8"?>
<EsriMapsInfo xmlns="ESRI.ArcGIS.Mapping.OfficeIntegration.PowerPointInfo">
  <Version>Version1</Version>
  <RequiresSignIn>False</RequiresSignIn>
</EsriMapsInfo>
</file>

<file path=customXml/item345.xml><?xml version="1.0" encoding="utf-8"?>
<EsriMapsInfo xmlns="ESRI.ArcGIS.Mapping.OfficeIntegration.PowerPointInfo">
  <Version>Version1</Version>
  <RequiresSignIn>False</RequiresSignIn>
</EsriMapsInfo>
</file>

<file path=customXml/item346.xml><?xml version="1.0" encoding="utf-8"?>
<EsriMapsInfo xmlns="ESRI.ArcGIS.Mapping.OfficeIntegration.PowerPointInfo">
  <Version>Version1</Version>
  <RequiresSignIn>False</RequiresSignIn>
</EsriMapsInfo>
</file>

<file path=customXml/item347.xml><?xml version="1.0" encoding="utf-8"?>
<EsriMapsInfo xmlns="ESRI.ArcGIS.Mapping.OfficeIntegration.PowerPointInfo">
  <Version>Version1</Version>
  <RequiresSignIn>False</RequiresSignIn>
</EsriMapsInfo>
</file>

<file path=customXml/item348.xml><?xml version="1.0" encoding="utf-8"?>
<EsriMapsInfo xmlns="ESRI.ArcGIS.Mapping.OfficeIntegration.PowerPointInfo">
  <Version>Version1</Version>
  <RequiresSignIn>False</RequiresSignIn>
</EsriMapsInfo>
</file>

<file path=customXml/item349.xml><?xml version="1.0" encoding="utf-8"?>
<EsriMapsInfo xmlns="ESRI.ArcGIS.Mapping.OfficeIntegration.PowerPointInfo">
  <Version>Version1</Version>
  <RequiresSignIn>False</RequiresSignIn>
</EsriMapsInfo>
</file>

<file path=customXml/item35.xml><?xml version="1.0" encoding="utf-8"?>
<EsriMapsInfo xmlns="ESRI.ArcGIS.Mapping.OfficeIntegration.PowerPointInfo">
  <Version>Version1</Version>
  <RequiresSignIn>False</RequiresSignIn>
</EsriMapsInfo>
</file>

<file path=customXml/item350.xml><?xml version="1.0" encoding="utf-8"?>
<EsriMapsInfo xmlns="ESRI.ArcGIS.Mapping.OfficeIntegration.PowerPointInfo">
  <Version>Version1</Version>
  <RequiresSignIn>False</RequiresSignIn>
</EsriMapsInfo>
</file>

<file path=customXml/item351.xml><?xml version="1.0" encoding="utf-8"?>
<EsriMapsInfo xmlns="ESRI.ArcGIS.Mapping.OfficeIntegration.PowerPointInfo">
  <Version>Version1</Version>
  <RequiresSignIn>False</RequiresSignIn>
</EsriMapsInfo>
</file>

<file path=customXml/item352.xml><?xml version="1.0" encoding="utf-8"?>
<EsriMapsInfo xmlns="ESRI.ArcGIS.Mapping.OfficeIntegration.PowerPointInfo">
  <Version>Version1</Version>
  <RequiresSignIn>False</RequiresSignIn>
</EsriMapsInfo>
</file>

<file path=customXml/item353.xml><?xml version="1.0" encoding="utf-8"?>
<EsriMapsInfo xmlns="ESRI.ArcGIS.Mapping.OfficeIntegration.PowerPointInfo">
  <Version>Version1</Version>
  <RequiresSignIn>False</RequiresSignIn>
</EsriMapsInfo>
</file>

<file path=customXml/item354.xml><?xml version="1.0" encoding="utf-8"?>
<EsriMapsInfo xmlns="ESRI.ArcGIS.Mapping.OfficeIntegration.PowerPointInfo">
  <Version>Version1</Version>
  <RequiresSignIn>False</RequiresSignIn>
</EsriMapsInfo>
</file>

<file path=customXml/item355.xml><?xml version="1.0" encoding="utf-8"?>
<EsriMapsInfo xmlns="ESRI.ArcGIS.Mapping.OfficeIntegration.PowerPointInfo">
  <Version>Version1</Version>
  <RequiresSignIn>False</RequiresSignIn>
</EsriMapsInfo>
</file>

<file path=customXml/item356.xml><?xml version="1.0" encoding="utf-8"?>
<EsriMapsInfo xmlns="ESRI.ArcGIS.Mapping.OfficeIntegration.PowerPointInfo">
  <Version>Version1</Version>
  <RequiresSignIn>False</RequiresSignIn>
</EsriMapsInfo>
</file>

<file path=customXml/item357.xml><?xml version="1.0" encoding="utf-8"?>
<EsriMapsInfo xmlns="ESRI.ArcGIS.Mapping.OfficeIntegration.PowerPointInfo">
  <Version>Version1</Version>
  <RequiresSignIn>False</RequiresSignIn>
</EsriMapsInfo>
</file>

<file path=customXml/item358.xml><?xml version="1.0" encoding="utf-8"?>
<EsriMapsInfo xmlns="ESRI.ArcGIS.Mapping.OfficeIntegration.PowerPointInfo">
  <Version>Version1</Version>
  <RequiresSignIn>False</RequiresSignIn>
</EsriMapsInfo>
</file>

<file path=customXml/item359.xml><?xml version="1.0" encoding="utf-8"?>
<EsriMapsInfo xmlns="ESRI.ArcGIS.Mapping.OfficeIntegration.PowerPointInfo">
  <Version>Version1</Version>
  <RequiresSignIn>False</RequiresSignIn>
</EsriMapsInfo>
</file>

<file path=customXml/item36.xml><?xml version="1.0" encoding="utf-8"?>
<EsriMapsInfo xmlns="ESRI.ArcGIS.Mapping.OfficeIntegration.PowerPointInfo">
  <Version>Version1</Version>
  <RequiresSignIn>False</RequiresSignIn>
</EsriMapsInfo>
</file>

<file path=customXml/item360.xml><?xml version="1.0" encoding="utf-8"?>
<EsriMapsInfo xmlns="ESRI.ArcGIS.Mapping.OfficeIntegration.PowerPointInfo">
  <Version>Version1</Version>
  <RequiresSignIn>False</RequiresSignIn>
</EsriMapsInfo>
</file>

<file path=customXml/item361.xml><?xml version="1.0" encoding="utf-8"?>
<EsriMapsInfo xmlns="ESRI.ArcGIS.Mapping.OfficeIntegration.PowerPointInfo">
  <Version>Version1</Version>
  <RequiresSignIn>False</RequiresSignIn>
</EsriMapsInfo>
</file>

<file path=customXml/item362.xml><?xml version="1.0" encoding="utf-8"?>
<EsriMapsInfo xmlns="ESRI.ArcGIS.Mapping.OfficeIntegration.PowerPointInfo">
  <Version>Version1</Version>
  <RequiresSignIn>False</RequiresSignIn>
</EsriMapsInfo>
</file>

<file path=customXml/item363.xml><?xml version="1.0" encoding="utf-8"?>
<EsriMapsInfo xmlns="ESRI.ArcGIS.Mapping.OfficeIntegration.PowerPointInfo">
  <Version>Version1</Version>
  <RequiresSignIn>False</RequiresSignIn>
</EsriMapsInfo>
</file>

<file path=customXml/item364.xml><?xml version="1.0" encoding="utf-8"?>
<EsriMapsInfo xmlns="ESRI.ArcGIS.Mapping.OfficeIntegration.PowerPointInfo">
  <Version>Version1</Version>
  <RequiresSignIn>False</RequiresSignIn>
</EsriMapsInfo>
</file>

<file path=customXml/item365.xml><?xml version="1.0" encoding="utf-8"?>
<EsriMapsInfo xmlns="ESRI.ArcGIS.Mapping.OfficeIntegration.PowerPointInfo">
  <Version>Version1</Version>
  <RequiresSignIn>False</RequiresSignIn>
</EsriMapsInfo>
</file>

<file path=customXml/item366.xml><?xml version="1.0" encoding="utf-8"?>
<EsriMapsInfo xmlns="ESRI.ArcGIS.Mapping.OfficeIntegration.PowerPointInfo">
  <Version>Version1</Version>
  <RequiresSignIn>False</RequiresSignIn>
</EsriMapsInfo>
</file>

<file path=customXml/item367.xml><?xml version="1.0" encoding="utf-8"?>
<EsriMapsInfo xmlns="ESRI.ArcGIS.Mapping.OfficeIntegration.PowerPointInfo">
  <Version>Version1</Version>
  <RequiresSignIn>False</RequiresSignIn>
</EsriMapsInfo>
</file>

<file path=customXml/item368.xml><?xml version="1.0" encoding="utf-8"?>
<EsriMapsInfo xmlns="ESRI.ArcGIS.Mapping.OfficeIntegration.PowerPointInfo">
  <Version>Version1</Version>
  <RequiresSignIn>False</RequiresSignIn>
</EsriMapsInfo>
</file>

<file path=customXml/item369.xml><?xml version="1.0" encoding="utf-8"?>
<EsriMapsInfo xmlns="ESRI.ArcGIS.Mapping.OfficeIntegration.PowerPointInfo">
  <Version>Version1</Version>
  <RequiresSignIn>False</RequiresSignIn>
</EsriMapsInfo>
</file>

<file path=customXml/item37.xml><?xml version="1.0" encoding="utf-8"?>
<EsriMapsInfo xmlns="ESRI.ArcGIS.Mapping.OfficeIntegration.PowerPointInfo">
  <Version>Version1</Version>
  <RequiresSignIn>False</RequiresSignIn>
</EsriMapsInfo>
</file>

<file path=customXml/item370.xml><?xml version="1.0" encoding="utf-8"?>
<EsriMapsInfo xmlns="ESRI.ArcGIS.Mapping.OfficeIntegration.PowerPointInfo">
  <Version>Version1</Version>
  <RequiresSignIn>False</RequiresSignIn>
</EsriMapsInfo>
</file>

<file path=customXml/item371.xml><?xml version="1.0" encoding="utf-8"?>
<EsriMapsInfo xmlns="ESRI.ArcGIS.Mapping.OfficeIntegration.PowerPointInfo">
  <Version>Version1</Version>
  <RequiresSignIn>False</RequiresSignIn>
</EsriMapsInfo>
</file>

<file path=customXml/item372.xml><?xml version="1.0" encoding="utf-8"?>
<EsriMapsInfo xmlns="ESRI.ArcGIS.Mapping.OfficeIntegration.PowerPointInfo">
  <Version>Version1</Version>
  <RequiresSignIn>False</RequiresSignIn>
</EsriMapsInfo>
</file>

<file path=customXml/item373.xml><?xml version="1.0" encoding="utf-8"?>
<EsriMapsInfo xmlns="ESRI.ArcGIS.Mapping.OfficeIntegration.PowerPointInfo">
  <Version>Version1</Version>
  <RequiresSignIn>False</RequiresSignIn>
</EsriMapsInfo>
</file>

<file path=customXml/item374.xml><?xml version="1.0" encoding="utf-8"?>
<EsriMapsInfo xmlns="ESRI.ArcGIS.Mapping.OfficeIntegration.PowerPointInfo">
  <Version>Version1</Version>
  <RequiresSignIn>False</RequiresSignIn>
</EsriMapsInfo>
</file>

<file path=customXml/item375.xml><?xml version="1.0" encoding="utf-8"?>
<EsriMapsInfo xmlns="ESRI.ArcGIS.Mapping.OfficeIntegration.PowerPointInfo">
  <Version>Version1</Version>
  <RequiresSignIn>False</RequiresSignIn>
</EsriMapsInfo>
</file>

<file path=customXml/item376.xml><?xml version="1.0" encoding="utf-8"?>
<EsriMapsInfo xmlns="ESRI.ArcGIS.Mapping.OfficeIntegration.PowerPointInfo">
  <Version>Version1</Version>
  <RequiresSignIn>False</RequiresSignIn>
</EsriMapsInfo>
</file>

<file path=customXml/item377.xml><?xml version="1.0" encoding="utf-8"?>
<EsriMapsInfo xmlns="ESRI.ArcGIS.Mapping.OfficeIntegration.PowerPointInfo">
  <Version>Version1</Version>
  <RequiresSignIn>False</RequiresSignIn>
</EsriMapsInfo>
</file>

<file path=customXml/item378.xml><?xml version="1.0" encoding="utf-8"?>
<EsriMapsInfo xmlns="ESRI.ArcGIS.Mapping.OfficeIntegration.PowerPointInfo">
  <Version>Version1</Version>
  <RequiresSignIn>False</RequiresSignIn>
</EsriMapsInfo>
</file>

<file path=customXml/item379.xml><?xml version="1.0" encoding="utf-8"?>
<EsriMapsInfo xmlns="ESRI.ArcGIS.Mapping.OfficeIntegration.PowerPointInfo">
  <Version>Version1</Version>
  <RequiresSignIn>False</RequiresSignIn>
</EsriMapsInfo>
</file>

<file path=customXml/item38.xml><?xml version="1.0" encoding="utf-8"?>
<EsriMapsInfo xmlns="ESRI.ArcGIS.Mapping.OfficeIntegration.PowerPointInfo">
  <Version>Version1</Version>
  <RequiresSignIn>False</RequiresSignIn>
</EsriMapsInfo>
</file>

<file path=customXml/item380.xml><?xml version="1.0" encoding="utf-8"?>
<EsriMapsInfo xmlns="ESRI.ArcGIS.Mapping.OfficeIntegration.PowerPointInfo">
  <Version>Version1</Version>
  <RequiresSignIn>False</RequiresSignIn>
</EsriMapsInfo>
</file>

<file path=customXml/item381.xml><?xml version="1.0" encoding="utf-8"?>
<EsriMapsInfo xmlns="ESRI.ArcGIS.Mapping.OfficeIntegration.PowerPointInfo">
  <Version>Version1</Version>
  <RequiresSignIn>False</RequiresSignIn>
</EsriMapsInfo>
</file>

<file path=customXml/item382.xml><?xml version="1.0" encoding="utf-8"?>
<EsriMapsInfo xmlns="ESRI.ArcGIS.Mapping.OfficeIntegration.PowerPointInfo">
  <Version>Version1</Version>
  <RequiresSignIn>False</RequiresSignIn>
</EsriMapsInfo>
</file>

<file path=customXml/item383.xml><?xml version="1.0" encoding="utf-8"?>
<EsriMapsInfo xmlns="ESRI.ArcGIS.Mapping.OfficeIntegration.PowerPointInfo">
  <Version>Version1</Version>
  <RequiresSignIn>False</RequiresSignIn>
</EsriMapsInfo>
</file>

<file path=customXml/item384.xml><?xml version="1.0" encoding="utf-8"?>
<EsriMapsInfo xmlns="ESRI.ArcGIS.Mapping.OfficeIntegration.PowerPointInfo">
  <Version>Version1</Version>
  <RequiresSignIn>False</RequiresSignIn>
</EsriMapsInfo>
</file>

<file path=customXml/item385.xml><?xml version="1.0" encoding="utf-8"?>
<EsriMapsInfo xmlns="ESRI.ArcGIS.Mapping.OfficeIntegration.PowerPointInfo">
  <Version>Version1</Version>
  <RequiresSignIn>False</RequiresSignIn>
</EsriMapsInfo>
</file>

<file path=customXml/item386.xml><?xml version="1.0" encoding="utf-8"?>
<EsriMapsInfo xmlns="ESRI.ArcGIS.Mapping.OfficeIntegration.PowerPointInfo">
  <Version>Version1</Version>
  <RequiresSignIn>False</RequiresSignIn>
</EsriMapsInfo>
</file>

<file path=customXml/item387.xml><?xml version="1.0" encoding="utf-8"?>
<EsriMapsInfo xmlns="ESRI.ArcGIS.Mapping.OfficeIntegration.PowerPointInfo">
  <Version>Version1</Version>
  <RequiresSignIn>False</RequiresSignIn>
</EsriMapsInfo>
</file>

<file path=customXml/item388.xml><?xml version="1.0" encoding="utf-8"?>
<EsriMapsInfo xmlns="ESRI.ArcGIS.Mapping.OfficeIntegration.PowerPointInfo">
  <Version>Version1</Version>
  <RequiresSignIn>False</RequiresSignIn>
</EsriMapsInfo>
</file>

<file path=customXml/item389.xml><?xml version="1.0" encoding="utf-8"?>
<EsriMapsInfo xmlns="ESRI.ArcGIS.Mapping.OfficeIntegration.PowerPointInfo">
  <Version>Version1</Version>
  <RequiresSignIn>False</RequiresSignIn>
</EsriMapsInfo>
</file>

<file path=customXml/item39.xml><?xml version="1.0" encoding="utf-8"?>
<EsriMapsInfo xmlns="ESRI.ArcGIS.Mapping.OfficeIntegration.PowerPointInfo">
  <Version>Version1</Version>
  <RequiresSignIn>False</RequiresSignIn>
</EsriMapsInfo>
</file>

<file path=customXml/item390.xml><?xml version="1.0" encoding="utf-8"?>
<EsriMapsInfo xmlns="ESRI.ArcGIS.Mapping.OfficeIntegration.PowerPointInfo">
  <Version>Version1</Version>
  <RequiresSignIn>False</RequiresSignIn>
</EsriMapsInfo>
</file>

<file path=customXml/item391.xml><?xml version="1.0" encoding="utf-8"?>
<EsriMapsInfo xmlns="ESRI.ArcGIS.Mapping.OfficeIntegration.PowerPointInfo">
  <Version>Version1</Version>
  <RequiresSignIn>False</RequiresSignIn>
</EsriMapsInfo>
</file>

<file path=customXml/item392.xml><?xml version="1.0" encoding="utf-8"?>
<EsriMapsInfo xmlns="ESRI.ArcGIS.Mapping.OfficeIntegration.PowerPointInfo">
  <Version>Version1</Version>
  <RequiresSignIn>False</RequiresSignIn>
</EsriMapsInfo>
</file>

<file path=customXml/item393.xml><?xml version="1.0" encoding="utf-8"?>
<EsriMapsInfo xmlns="ESRI.ArcGIS.Mapping.OfficeIntegration.PowerPointInfo">
  <Version>Version1</Version>
  <RequiresSignIn>False</RequiresSignIn>
</EsriMapsInfo>
</file>

<file path=customXml/item394.xml><?xml version="1.0" encoding="utf-8"?>
<EsriMapsInfo xmlns="ESRI.ArcGIS.Mapping.OfficeIntegration.PowerPointInfo">
  <Version>Version1</Version>
  <RequiresSignIn>False</RequiresSignIn>
</EsriMapsInfo>
</file>

<file path=customXml/item395.xml><?xml version="1.0" encoding="utf-8"?>
<EsriMapsInfo xmlns="ESRI.ArcGIS.Mapping.OfficeIntegration.PowerPointInfo">
  <Version>Version1</Version>
  <RequiresSignIn>False</RequiresSignIn>
</EsriMapsInfo>
</file>

<file path=customXml/item396.xml><?xml version="1.0" encoding="utf-8"?>
<EsriMapsInfo xmlns="ESRI.ArcGIS.Mapping.OfficeIntegration.PowerPointInfo">
  <Version>Version1</Version>
  <RequiresSignIn>False</RequiresSignIn>
</EsriMapsInfo>
</file>

<file path=customXml/item397.xml><?xml version="1.0" encoding="utf-8"?>
<EsriMapsInfo xmlns="ESRI.ArcGIS.Mapping.OfficeIntegration.PowerPointInfo">
  <Version>Version1</Version>
  <RequiresSignIn>False</RequiresSignIn>
</EsriMapsInfo>
</file>

<file path=customXml/item398.xml><?xml version="1.0" encoding="utf-8"?>
<EsriMapsInfo xmlns="ESRI.ArcGIS.Mapping.OfficeIntegration.PowerPointInfo">
  <Version>Version1</Version>
  <RequiresSignIn>False</RequiresSignIn>
</EsriMapsInfo>
</file>

<file path=customXml/item399.xml><?xml version="1.0" encoding="utf-8"?>
<EsriMapsInfo xmlns="ESRI.ArcGIS.Mapping.OfficeIntegration.PowerPointInfo">
  <Version>Version1</Version>
  <RequiresSignIn>False</RequiresSignIn>
</EsriMapsInfo>
</file>

<file path=customXml/item4.xml><?xml version="1.0" encoding="utf-8"?>
<EsriMapsInfo xmlns="ESRI.ArcGIS.Mapping.OfficeIntegration.PowerPointInfo">
  <Version>Version1</Version>
  <RequiresSignIn>False</RequiresSignIn>
</EsriMapsInfo>
</file>

<file path=customXml/item40.xml><?xml version="1.0" encoding="utf-8"?>
<EsriMapsInfo xmlns="ESRI.ArcGIS.Mapping.OfficeIntegration.PowerPointInfo">
  <Version>Version1</Version>
  <RequiresSignIn>False</RequiresSignIn>
</EsriMapsInfo>
</file>

<file path=customXml/item400.xml><?xml version="1.0" encoding="utf-8"?>
<EsriMapsInfo xmlns="ESRI.ArcGIS.Mapping.OfficeIntegration.PowerPointInfo">
  <Version>Version1</Version>
  <RequiresSignIn>False</RequiresSignIn>
</EsriMapsInfo>
</file>

<file path=customXml/item401.xml><?xml version="1.0" encoding="utf-8"?>
<EsriMapsInfo xmlns="ESRI.ArcGIS.Mapping.OfficeIntegration.PowerPointInfo">
  <Version>Version1</Version>
  <RequiresSignIn>False</RequiresSignIn>
</EsriMapsInfo>
</file>

<file path=customXml/item402.xml><?xml version="1.0" encoding="utf-8"?>
<EsriMapsInfo xmlns="ESRI.ArcGIS.Mapping.OfficeIntegration.PowerPointInfo">
  <Version>Version1</Version>
  <RequiresSignIn>False</RequiresSignIn>
</EsriMapsInfo>
</file>

<file path=customXml/item403.xml><?xml version="1.0" encoding="utf-8"?>
<EsriMapsInfo xmlns="ESRI.ArcGIS.Mapping.OfficeIntegration.PowerPointInfo">
  <Version>Version1</Version>
  <RequiresSignIn>False</RequiresSignIn>
</EsriMapsInfo>
</file>

<file path=customXml/item404.xml><?xml version="1.0" encoding="utf-8"?>
<EsriMapsInfo xmlns="ESRI.ArcGIS.Mapping.OfficeIntegration.PowerPointInfo">
  <Version>Version1</Version>
  <RequiresSignIn>False</RequiresSignIn>
</EsriMapsInfo>
</file>

<file path=customXml/item405.xml><?xml version="1.0" encoding="utf-8"?>
<EsriMapsInfo xmlns="ESRI.ArcGIS.Mapping.OfficeIntegration.PowerPointInfo">
  <Version>Version1</Version>
  <RequiresSignIn>False</RequiresSignIn>
</EsriMapsInfo>
</file>

<file path=customXml/item406.xml><?xml version="1.0" encoding="utf-8"?>
<EsriMapsInfo xmlns="ESRI.ArcGIS.Mapping.OfficeIntegration.PowerPointInfo">
  <Version>Version1</Version>
  <RequiresSignIn>False</RequiresSignIn>
</EsriMapsInfo>
</file>

<file path=customXml/item407.xml><?xml version="1.0" encoding="utf-8"?>
<EsriMapsInfo xmlns="ESRI.ArcGIS.Mapping.OfficeIntegration.PowerPointInfo">
  <Version>Version1</Version>
  <RequiresSignIn>False</RequiresSignIn>
</EsriMapsInfo>
</file>

<file path=customXml/item408.xml><?xml version="1.0" encoding="utf-8"?>
<EsriMapsInfo xmlns="ESRI.ArcGIS.Mapping.OfficeIntegration.PowerPointInfo">
  <Version>Version1</Version>
  <RequiresSignIn>False</RequiresSignIn>
</EsriMapsInfo>
</file>

<file path=customXml/item409.xml><?xml version="1.0" encoding="utf-8"?>
<EsriMapsInfo xmlns="ESRI.ArcGIS.Mapping.OfficeIntegration.PowerPointInfo">
  <Version>Version1</Version>
  <RequiresSignIn>False</RequiresSignIn>
</EsriMapsInfo>
</file>

<file path=customXml/item41.xml><?xml version="1.0" encoding="utf-8"?>
<EsriMapsInfo xmlns="ESRI.ArcGIS.Mapping.OfficeIntegration.PowerPointInfo">
  <Version>Version1</Version>
  <RequiresSignIn>False</RequiresSignIn>
</EsriMapsInfo>
</file>

<file path=customXml/item410.xml><?xml version="1.0" encoding="utf-8"?>
<EsriMapsInfo xmlns="ESRI.ArcGIS.Mapping.OfficeIntegration.PowerPointInfo">
  <Version>Version1</Version>
  <RequiresSignIn>False</RequiresSignIn>
</EsriMapsInfo>
</file>

<file path=customXml/item411.xml><?xml version="1.0" encoding="utf-8"?>
<EsriMapsInfo xmlns="ESRI.ArcGIS.Mapping.OfficeIntegration.PowerPointInfo">
  <Version>Version1</Version>
  <RequiresSignIn>False</RequiresSignIn>
</EsriMapsInfo>
</file>

<file path=customXml/item412.xml><?xml version="1.0" encoding="utf-8"?>
<EsriMapsInfo xmlns="ESRI.ArcGIS.Mapping.OfficeIntegration.PowerPointInfo">
  <Version>Version1</Version>
  <RequiresSignIn>False</RequiresSignIn>
</EsriMapsInfo>
</file>

<file path=customXml/item413.xml><?xml version="1.0" encoding="utf-8"?>
<EsriMapsInfo xmlns="ESRI.ArcGIS.Mapping.OfficeIntegration.PowerPointInfo">
  <Version>Version1</Version>
  <RequiresSignIn>False</RequiresSignIn>
</EsriMapsInfo>
</file>

<file path=customXml/item414.xml><?xml version="1.0" encoding="utf-8"?>
<EsriMapsInfo xmlns="ESRI.ArcGIS.Mapping.OfficeIntegration.PowerPointInfo">
  <Version>Version1</Version>
  <RequiresSignIn>False</RequiresSignIn>
</EsriMapsInfo>
</file>

<file path=customXml/item415.xml><?xml version="1.0" encoding="utf-8"?>
<EsriMapsInfo xmlns="ESRI.ArcGIS.Mapping.OfficeIntegration.PowerPointInfo">
  <Version>Version1</Version>
  <RequiresSignIn>False</RequiresSignIn>
</EsriMapsInfo>
</file>

<file path=customXml/item42.xml><?xml version="1.0" encoding="utf-8"?>
<EsriMapsInfo xmlns="ESRI.ArcGIS.Mapping.OfficeIntegration.PowerPointInfo">
  <Version>Version1</Version>
  <RequiresSignIn>False</RequiresSignIn>
</EsriMapsInfo>
</file>

<file path=customXml/item43.xml><?xml version="1.0" encoding="utf-8"?>
<EsriMapsInfo xmlns="ESRI.ArcGIS.Mapping.OfficeIntegration.PowerPointInfo">
  <Version>Version1</Version>
  <RequiresSignIn>False</RequiresSignIn>
</EsriMapsInfo>
</file>

<file path=customXml/item44.xml><?xml version="1.0" encoding="utf-8"?>
<EsriMapsInfo xmlns="ESRI.ArcGIS.Mapping.OfficeIntegration.PowerPointInfo">
  <Version>Version1</Version>
  <RequiresSignIn>False</RequiresSignIn>
</EsriMapsInfo>
</file>

<file path=customXml/item45.xml><?xml version="1.0" encoding="utf-8"?>
<EsriMapsInfo xmlns="ESRI.ArcGIS.Mapping.OfficeIntegration.PowerPointInfo">
  <Version>Version1</Version>
  <RequiresSignIn>False</RequiresSignIn>
</EsriMapsInfo>
</file>

<file path=customXml/item46.xml><?xml version="1.0" encoding="utf-8"?>
<EsriMapsInfo xmlns="ESRI.ArcGIS.Mapping.OfficeIntegration.PowerPointInfo">
  <Version>Version1</Version>
  <RequiresSignIn>False</RequiresSignIn>
</EsriMapsInfo>
</file>

<file path=customXml/item47.xml><?xml version="1.0" encoding="utf-8"?>
<EsriMapsInfo xmlns="ESRI.ArcGIS.Mapping.OfficeIntegration.PowerPointInfo">
  <Version>Version1</Version>
  <RequiresSignIn>False</RequiresSignIn>
</EsriMapsInfo>
</file>

<file path=customXml/item48.xml><?xml version="1.0" encoding="utf-8"?>
<EsriMapsInfo xmlns="ESRI.ArcGIS.Mapping.OfficeIntegration.PowerPointInfo">
  <Version>Version1</Version>
  <RequiresSignIn>False</RequiresSignIn>
</EsriMapsInfo>
</file>

<file path=customXml/item49.xml><?xml version="1.0" encoding="utf-8"?>
<EsriMapsInfo xmlns="ESRI.ArcGIS.Mapping.OfficeIntegration.PowerPointInfo">
  <Version>Version1</Version>
  <RequiresSignIn>False</RequiresSignIn>
</EsriMapsInfo>
</file>

<file path=customXml/item5.xml><?xml version="1.0" encoding="utf-8"?>
<EsriMapsInfo xmlns="ESRI.ArcGIS.Mapping.OfficeIntegration.PowerPointInfo">
  <Version>Version1</Version>
  <RequiresSignIn>False</RequiresSignIn>
</EsriMapsInfo>
</file>

<file path=customXml/item50.xml><?xml version="1.0" encoding="utf-8"?>
<EsriMapsInfo xmlns="ESRI.ArcGIS.Mapping.OfficeIntegration.PowerPointInfo">
  <Version>Version1</Version>
  <RequiresSignIn>False</RequiresSignIn>
</EsriMapsInfo>
</file>

<file path=customXml/item51.xml><?xml version="1.0" encoding="utf-8"?>
<EsriMapsInfo xmlns="ESRI.ArcGIS.Mapping.OfficeIntegration.PowerPointInfo">
  <Version>Version1</Version>
  <RequiresSignIn>False</RequiresSignIn>
</EsriMapsInfo>
</file>

<file path=customXml/item52.xml><?xml version="1.0" encoding="utf-8"?>
<EsriMapsInfo xmlns="ESRI.ArcGIS.Mapping.OfficeIntegration.PowerPointInfo">
  <Version>Version1</Version>
  <RequiresSignIn>False</RequiresSignIn>
</EsriMapsInfo>
</file>

<file path=customXml/item53.xml><?xml version="1.0" encoding="utf-8"?>
<EsriMapsInfo xmlns="ESRI.ArcGIS.Mapping.OfficeIntegration.PowerPointInfo">
  <Version>Version1</Version>
  <RequiresSignIn>False</RequiresSignIn>
</EsriMapsInfo>
</file>

<file path=customXml/item54.xml><?xml version="1.0" encoding="utf-8"?>
<EsriMapsInfo xmlns="ESRI.ArcGIS.Mapping.OfficeIntegration.PowerPointInfo">
  <Version>Version1</Version>
  <RequiresSignIn>False</RequiresSignIn>
</EsriMapsInfo>
</file>

<file path=customXml/item55.xml><?xml version="1.0" encoding="utf-8"?>
<EsriMapsInfo xmlns="ESRI.ArcGIS.Mapping.OfficeIntegration.PowerPointInfo">
  <Version>Version1</Version>
  <RequiresSignIn>False</RequiresSignIn>
</EsriMapsInfo>
</file>

<file path=customXml/item56.xml><?xml version="1.0" encoding="utf-8"?>
<EsriMapsInfo xmlns="ESRI.ArcGIS.Mapping.OfficeIntegration.PowerPointInfo">
  <Version>Version1</Version>
  <RequiresSignIn>False</RequiresSignIn>
</EsriMapsInfo>
</file>

<file path=customXml/item57.xml><?xml version="1.0" encoding="utf-8"?>
<EsriMapsInfo xmlns="ESRI.ArcGIS.Mapping.OfficeIntegration.PowerPointInfo">
  <Version>Version1</Version>
  <RequiresSignIn>False</RequiresSignIn>
</EsriMapsInfo>
</file>

<file path=customXml/item58.xml><?xml version="1.0" encoding="utf-8"?>
<EsriMapsInfo xmlns="ESRI.ArcGIS.Mapping.OfficeIntegration.PowerPointInfo">
  <Version>Version1</Version>
  <RequiresSignIn>False</RequiresSignIn>
</EsriMapsInfo>
</file>

<file path=customXml/item59.xml><?xml version="1.0" encoding="utf-8"?>
<EsriMapsInfo xmlns="ESRI.ArcGIS.Mapping.OfficeIntegration.PowerPointInfo">
  <Version>Version1</Version>
  <RequiresSignIn>False</RequiresSignIn>
</EsriMapsInfo>
</file>

<file path=customXml/item6.xml><?xml version="1.0" encoding="utf-8"?>
<EsriMapsInfo xmlns="ESRI.ArcGIS.Mapping.OfficeIntegration.PowerPointInfo">
  <Version>Version1</Version>
  <RequiresSignIn>False</RequiresSignIn>
</EsriMapsInfo>
</file>

<file path=customXml/item60.xml><?xml version="1.0" encoding="utf-8"?>
<EsriMapsInfo xmlns="ESRI.ArcGIS.Mapping.OfficeIntegration.PowerPointInfo">
  <Version>Version1</Version>
  <RequiresSignIn>False</RequiresSignIn>
</EsriMapsInfo>
</file>

<file path=customXml/item61.xml><?xml version="1.0" encoding="utf-8"?>
<EsriMapsInfo xmlns="ESRI.ArcGIS.Mapping.OfficeIntegration.PowerPointInfo">
  <Version>Version1</Version>
  <RequiresSignIn>False</RequiresSignIn>
</EsriMapsInfo>
</file>

<file path=customXml/item62.xml><?xml version="1.0" encoding="utf-8"?>
<EsriMapsInfo xmlns="ESRI.ArcGIS.Mapping.OfficeIntegration.PowerPointInfo">
  <Version>Version1</Version>
  <RequiresSignIn>False</RequiresSignIn>
</EsriMapsInfo>
</file>

<file path=customXml/item63.xml><?xml version="1.0" encoding="utf-8"?>
<EsriMapsInfo xmlns="ESRI.ArcGIS.Mapping.OfficeIntegration.PowerPointInfo">
  <Version>Version1</Version>
  <RequiresSignIn>False</RequiresSignIn>
</EsriMapsInfo>
</file>

<file path=customXml/item64.xml><?xml version="1.0" encoding="utf-8"?>
<EsriMapsInfo xmlns="ESRI.ArcGIS.Mapping.OfficeIntegration.PowerPointInfo">
  <Version>Version1</Version>
  <RequiresSignIn>False</RequiresSignIn>
</EsriMapsInfo>
</file>

<file path=customXml/item65.xml><?xml version="1.0" encoding="utf-8"?>
<EsriMapsInfo xmlns="ESRI.ArcGIS.Mapping.OfficeIntegration.PowerPointInfo">
  <Version>Version1</Version>
  <RequiresSignIn>False</RequiresSignIn>
</EsriMapsInfo>
</file>

<file path=customXml/item66.xml><?xml version="1.0" encoding="utf-8"?>
<EsriMapsInfo xmlns="ESRI.ArcGIS.Mapping.OfficeIntegration.PowerPointInfo">
  <Version>Version1</Version>
  <RequiresSignIn>False</RequiresSignIn>
</EsriMapsInfo>
</file>

<file path=customXml/item67.xml><?xml version="1.0" encoding="utf-8"?>
<EsriMapsInfo xmlns="ESRI.ArcGIS.Mapping.OfficeIntegration.PowerPointInfo">
  <Version>Version1</Version>
  <RequiresSignIn>False</RequiresSignIn>
</EsriMapsInfo>
</file>

<file path=customXml/item68.xml><?xml version="1.0" encoding="utf-8"?>
<EsriMapsInfo xmlns="ESRI.ArcGIS.Mapping.OfficeIntegration.PowerPointInfo">
  <Version>Version1</Version>
  <RequiresSignIn>False</RequiresSignIn>
</EsriMapsInfo>
</file>

<file path=customXml/item69.xml><?xml version="1.0" encoding="utf-8"?>
<EsriMapsInfo xmlns="ESRI.ArcGIS.Mapping.OfficeIntegration.PowerPointInfo">
  <Version>Version1</Version>
  <RequiresSignIn>False</RequiresSignIn>
</EsriMapsInfo>
</file>

<file path=customXml/item7.xml><?xml version="1.0" encoding="utf-8"?>
<EsriMapsInfo xmlns="ESRI.ArcGIS.Mapping.OfficeIntegration.PowerPointInfo">
  <Version>Version1</Version>
  <RequiresSignIn>False</RequiresSignIn>
</EsriMapsInfo>
</file>

<file path=customXml/item70.xml><?xml version="1.0" encoding="utf-8"?>
<EsriMapsInfo xmlns="ESRI.ArcGIS.Mapping.OfficeIntegration.PowerPointInfo">
  <Version>Version1</Version>
  <RequiresSignIn>False</RequiresSignIn>
</EsriMapsInfo>
</file>

<file path=customXml/item71.xml><?xml version="1.0" encoding="utf-8"?>
<EsriMapsInfo xmlns="ESRI.ArcGIS.Mapping.OfficeIntegration.PowerPointInfo">
  <Version>Version1</Version>
  <RequiresSignIn>False</RequiresSignIn>
</EsriMapsInfo>
</file>

<file path=customXml/item72.xml><?xml version="1.0" encoding="utf-8"?>
<EsriMapsInfo xmlns="ESRI.ArcGIS.Mapping.OfficeIntegration.PowerPointInfo">
  <Version>Version1</Version>
  <RequiresSignIn>False</RequiresSignIn>
</EsriMapsInfo>
</file>

<file path=customXml/item73.xml><?xml version="1.0" encoding="utf-8"?>
<EsriMapsInfo xmlns="ESRI.ArcGIS.Mapping.OfficeIntegration.PowerPointInfo">
  <Version>Version1</Version>
  <RequiresSignIn>False</RequiresSignIn>
</EsriMapsInfo>
</file>

<file path=customXml/item74.xml><?xml version="1.0" encoding="utf-8"?>
<EsriMapsInfo xmlns="ESRI.ArcGIS.Mapping.OfficeIntegration.PowerPointInfo">
  <Version>Version1</Version>
  <RequiresSignIn>False</RequiresSignIn>
</EsriMapsInfo>
</file>

<file path=customXml/item75.xml><?xml version="1.0" encoding="utf-8"?>
<EsriMapsInfo xmlns="ESRI.ArcGIS.Mapping.OfficeIntegration.PowerPointInfo">
  <Version>Version1</Version>
  <RequiresSignIn>False</RequiresSignIn>
</EsriMapsInfo>
</file>

<file path=customXml/item76.xml><?xml version="1.0" encoding="utf-8"?>
<EsriMapsInfo xmlns="ESRI.ArcGIS.Mapping.OfficeIntegration.PowerPointInfo">
  <Version>Version1</Version>
  <RequiresSignIn>False</RequiresSignIn>
</EsriMapsInfo>
</file>

<file path=customXml/item77.xml><?xml version="1.0" encoding="utf-8"?>
<EsriMapsInfo xmlns="ESRI.ArcGIS.Mapping.OfficeIntegration.PowerPointInfo">
  <Version>Version1</Version>
  <RequiresSignIn>False</RequiresSignIn>
</EsriMapsInfo>
</file>

<file path=customXml/item78.xml><?xml version="1.0" encoding="utf-8"?>
<EsriMapsInfo xmlns="ESRI.ArcGIS.Mapping.OfficeIntegration.PowerPointInfo">
  <Version>Version1</Version>
  <RequiresSignIn>False</RequiresSignIn>
</EsriMapsInfo>
</file>

<file path=customXml/item79.xml><?xml version="1.0" encoding="utf-8"?>
<EsriMapsInfo xmlns="ESRI.ArcGIS.Mapping.OfficeIntegration.PowerPointInfo">
  <Version>Version1</Version>
  <RequiresSignIn>False</RequiresSignIn>
</EsriMapsInfo>
</file>

<file path=customXml/item8.xml><?xml version="1.0" encoding="utf-8"?>
<EsriMapsInfo xmlns="ESRI.ArcGIS.Mapping.OfficeIntegration.PowerPointInfo">
  <Version>Version1</Version>
  <RequiresSignIn>False</RequiresSignIn>
</EsriMapsInfo>
</file>

<file path=customXml/item80.xml><?xml version="1.0" encoding="utf-8"?>
<EsriMapsInfo xmlns="ESRI.ArcGIS.Mapping.OfficeIntegration.PowerPointInfo">
  <Version>Version1</Version>
  <RequiresSignIn>False</RequiresSignIn>
</EsriMapsInfo>
</file>

<file path=customXml/item81.xml><?xml version="1.0" encoding="utf-8"?>
<EsriMapsInfo xmlns="ESRI.ArcGIS.Mapping.OfficeIntegration.PowerPointInfo">
  <Version>Version1</Version>
  <RequiresSignIn>False</RequiresSignIn>
</EsriMapsInfo>
</file>

<file path=customXml/item82.xml><?xml version="1.0" encoding="utf-8"?>
<EsriMapsInfo xmlns="ESRI.ArcGIS.Mapping.OfficeIntegration.PowerPointInfo">
  <Version>Version1</Version>
  <RequiresSignIn>False</RequiresSignIn>
</EsriMapsInfo>
</file>

<file path=customXml/item83.xml><?xml version="1.0" encoding="utf-8"?>
<EsriMapsInfo xmlns="ESRI.ArcGIS.Mapping.OfficeIntegration.PowerPointInfo">
  <Version>Version1</Version>
  <RequiresSignIn>False</RequiresSignIn>
</EsriMapsInfo>
</file>

<file path=customXml/item84.xml><?xml version="1.0" encoding="utf-8"?>
<EsriMapsInfo xmlns="ESRI.ArcGIS.Mapping.OfficeIntegration.PowerPointInfo">
  <Version>Version1</Version>
  <RequiresSignIn>False</RequiresSignIn>
</EsriMapsInfo>
</file>

<file path=customXml/item85.xml><?xml version="1.0" encoding="utf-8"?>
<EsriMapsInfo xmlns="ESRI.ArcGIS.Mapping.OfficeIntegration.PowerPointInfo">
  <Version>Version1</Version>
  <RequiresSignIn>False</RequiresSignIn>
</EsriMapsInfo>
</file>

<file path=customXml/item86.xml><?xml version="1.0" encoding="utf-8"?>
<EsriMapsInfo xmlns="ESRI.ArcGIS.Mapping.OfficeIntegration.PowerPointInfo">
  <Version>Version1</Version>
  <RequiresSignIn>False</RequiresSignIn>
</EsriMapsInfo>
</file>

<file path=customXml/item87.xml><?xml version="1.0" encoding="utf-8"?>
<EsriMapsInfo xmlns="ESRI.ArcGIS.Mapping.OfficeIntegration.PowerPointInfo">
  <Version>Version1</Version>
  <RequiresSignIn>False</RequiresSignIn>
</EsriMapsInfo>
</file>

<file path=customXml/item88.xml><?xml version="1.0" encoding="utf-8"?>
<EsriMapsInfo xmlns="ESRI.ArcGIS.Mapping.OfficeIntegration.PowerPointInfo">
  <Version>Version1</Version>
  <RequiresSignIn>False</RequiresSignIn>
</EsriMapsInfo>
</file>

<file path=customXml/item89.xml><?xml version="1.0" encoding="utf-8"?>
<EsriMapsInfo xmlns="ESRI.ArcGIS.Mapping.OfficeIntegration.PowerPointInfo">
  <Version>Version1</Version>
  <RequiresSignIn>False</RequiresSignIn>
</EsriMapsInfo>
</file>

<file path=customXml/item9.xml><?xml version="1.0" encoding="utf-8"?>
<EsriMapsInfo xmlns="ESRI.ArcGIS.Mapping.OfficeIntegration.PowerPointInfo">
  <Version>Version1</Version>
  <RequiresSignIn>False</RequiresSignIn>
</EsriMapsInfo>
</file>

<file path=customXml/item90.xml><?xml version="1.0" encoding="utf-8"?>
<EsriMapsInfo xmlns="ESRI.ArcGIS.Mapping.OfficeIntegration.PowerPointInfo">
  <Version>Version1</Version>
  <RequiresSignIn>False</RequiresSignIn>
</EsriMapsInfo>
</file>

<file path=customXml/item91.xml><?xml version="1.0" encoding="utf-8"?>
<EsriMapsInfo xmlns="ESRI.ArcGIS.Mapping.OfficeIntegration.PowerPointInfo">
  <Version>Version1</Version>
  <RequiresSignIn>False</RequiresSignIn>
</EsriMapsInfo>
</file>

<file path=customXml/item92.xml><?xml version="1.0" encoding="utf-8"?>
<EsriMapsInfo xmlns="ESRI.ArcGIS.Mapping.OfficeIntegration.PowerPointInfo">
  <Version>Version1</Version>
  <RequiresSignIn>False</RequiresSignIn>
</EsriMapsInfo>
</file>

<file path=customXml/item93.xml><?xml version="1.0" encoding="utf-8"?>
<EsriMapsInfo xmlns="ESRI.ArcGIS.Mapping.OfficeIntegration.PowerPointInfo">
  <Version>Version1</Version>
  <RequiresSignIn>False</RequiresSignIn>
</EsriMapsInfo>
</file>

<file path=customXml/item94.xml><?xml version="1.0" encoding="utf-8"?>
<EsriMapsInfo xmlns="ESRI.ArcGIS.Mapping.OfficeIntegration.PowerPointInfo">
  <Version>Version1</Version>
  <RequiresSignIn>False</RequiresSignIn>
</EsriMapsInfo>
</file>

<file path=customXml/item95.xml><?xml version="1.0" encoding="utf-8"?>
<EsriMapsInfo xmlns="ESRI.ArcGIS.Mapping.OfficeIntegration.PowerPointInfo">
  <Version>Version1</Version>
  <RequiresSignIn>False</RequiresSignIn>
</EsriMapsInfo>
</file>

<file path=customXml/item96.xml><?xml version="1.0" encoding="utf-8"?>
<EsriMapsInfo xmlns="ESRI.ArcGIS.Mapping.OfficeIntegration.PowerPointInfo">
  <Version>Version1</Version>
  <RequiresSignIn>False</RequiresSignIn>
</EsriMapsInfo>
</file>

<file path=customXml/item97.xml><?xml version="1.0" encoding="utf-8"?>
<EsriMapsInfo xmlns="ESRI.ArcGIS.Mapping.OfficeIntegration.PowerPointInfo">
  <Version>Version1</Version>
  <RequiresSignIn>False</RequiresSignIn>
</EsriMapsInfo>
</file>

<file path=customXml/item98.xml><?xml version="1.0" encoding="utf-8"?>
<EsriMapsInfo xmlns="ESRI.ArcGIS.Mapping.OfficeIntegration.PowerPointInfo">
  <Version>Version1</Version>
  <RequiresSignIn>False</RequiresSignIn>
</EsriMapsInfo>
</file>

<file path=customXml/item99.xml><?xml version="1.0" encoding="utf-8"?>
<EsriMapsInfo xmlns="ESRI.ArcGIS.Mapping.OfficeIntegration.PowerPointInfo">
  <Version>Version1</Version>
  <RequiresSignIn>False</RequiresSignIn>
</EsriMapsInfo>
</file>

<file path=customXml/itemProps1.xml><?xml version="1.0" encoding="utf-8"?>
<ds:datastoreItem xmlns:ds="http://schemas.openxmlformats.org/officeDocument/2006/customXml" ds:itemID="{BBFD6534-D016-4967-AEB2-DA70AD73B099}">
  <ds:schemaRefs>
    <ds:schemaRef ds:uri="ESRI.ArcGIS.Mapping.OfficeIntegration.PowerPointInfo"/>
  </ds:schemaRefs>
</ds:datastoreItem>
</file>

<file path=customXml/itemProps10.xml><?xml version="1.0" encoding="utf-8"?>
<ds:datastoreItem xmlns:ds="http://schemas.openxmlformats.org/officeDocument/2006/customXml" ds:itemID="{FDDFA1D9-208D-4D76-82BD-6153425AF91C}">
  <ds:schemaRefs>
    <ds:schemaRef ds:uri="ESRI.ArcGIS.Mapping.OfficeIntegration.PowerPointInfo"/>
  </ds:schemaRefs>
</ds:datastoreItem>
</file>

<file path=customXml/itemProps100.xml><?xml version="1.0" encoding="utf-8"?>
<ds:datastoreItem xmlns:ds="http://schemas.openxmlformats.org/officeDocument/2006/customXml" ds:itemID="{D335F4C9-2CC0-4F3F-BC93-1F1915944F42}">
  <ds:schemaRefs>
    <ds:schemaRef ds:uri="ESRI.ArcGIS.Mapping.OfficeIntegration.PowerPointInfo"/>
  </ds:schemaRefs>
</ds:datastoreItem>
</file>

<file path=customXml/itemProps101.xml><?xml version="1.0" encoding="utf-8"?>
<ds:datastoreItem xmlns:ds="http://schemas.openxmlformats.org/officeDocument/2006/customXml" ds:itemID="{2153FBF3-B7DF-4D5A-87A6-DB7E0B1AC917}">
  <ds:schemaRefs>
    <ds:schemaRef ds:uri="ESRI.ArcGIS.Mapping.OfficeIntegration.PowerPointInfo"/>
  </ds:schemaRefs>
</ds:datastoreItem>
</file>

<file path=customXml/itemProps102.xml><?xml version="1.0" encoding="utf-8"?>
<ds:datastoreItem xmlns:ds="http://schemas.openxmlformats.org/officeDocument/2006/customXml" ds:itemID="{40026E9B-599C-4447-8639-ABB64DB3C24F}">
  <ds:schemaRefs>
    <ds:schemaRef ds:uri="ESRI.ArcGIS.Mapping.OfficeIntegration.PowerPointInfo"/>
  </ds:schemaRefs>
</ds:datastoreItem>
</file>

<file path=customXml/itemProps103.xml><?xml version="1.0" encoding="utf-8"?>
<ds:datastoreItem xmlns:ds="http://schemas.openxmlformats.org/officeDocument/2006/customXml" ds:itemID="{41529DF5-FA3A-4B98-A05D-2E42AFED6A8C}">
  <ds:schemaRefs>
    <ds:schemaRef ds:uri="ESRI.ArcGIS.Mapping.OfficeIntegration.PowerPointInfo"/>
  </ds:schemaRefs>
</ds:datastoreItem>
</file>

<file path=customXml/itemProps104.xml><?xml version="1.0" encoding="utf-8"?>
<ds:datastoreItem xmlns:ds="http://schemas.openxmlformats.org/officeDocument/2006/customXml" ds:itemID="{5F49C446-5A9C-4FCB-9512-ACAB1CA93952}">
  <ds:schemaRefs>
    <ds:schemaRef ds:uri="ESRI.ArcGIS.Mapping.OfficeIntegration.PowerPointInfo"/>
  </ds:schemaRefs>
</ds:datastoreItem>
</file>

<file path=customXml/itemProps105.xml><?xml version="1.0" encoding="utf-8"?>
<ds:datastoreItem xmlns:ds="http://schemas.openxmlformats.org/officeDocument/2006/customXml" ds:itemID="{C8653D6F-E595-478A-8050-01EF7770A078}">
  <ds:schemaRefs>
    <ds:schemaRef ds:uri="ESRI.ArcGIS.Mapping.OfficeIntegration.PowerPointInfo"/>
  </ds:schemaRefs>
</ds:datastoreItem>
</file>

<file path=customXml/itemProps106.xml><?xml version="1.0" encoding="utf-8"?>
<ds:datastoreItem xmlns:ds="http://schemas.openxmlformats.org/officeDocument/2006/customXml" ds:itemID="{992124A8-B862-4324-85BE-A19C5A18FA0E}">
  <ds:schemaRefs>
    <ds:schemaRef ds:uri="ESRI.ArcGIS.Mapping.OfficeIntegration.PowerPointInfo"/>
  </ds:schemaRefs>
</ds:datastoreItem>
</file>

<file path=customXml/itemProps107.xml><?xml version="1.0" encoding="utf-8"?>
<ds:datastoreItem xmlns:ds="http://schemas.openxmlformats.org/officeDocument/2006/customXml" ds:itemID="{62BA727B-A2A9-4EDC-B49B-C4C15FFEADDF}">
  <ds:schemaRefs>
    <ds:schemaRef ds:uri="ESRI.ArcGIS.Mapping.OfficeIntegration.PowerPointInfo"/>
  </ds:schemaRefs>
</ds:datastoreItem>
</file>

<file path=customXml/itemProps108.xml><?xml version="1.0" encoding="utf-8"?>
<ds:datastoreItem xmlns:ds="http://schemas.openxmlformats.org/officeDocument/2006/customXml" ds:itemID="{980F1B0C-96F6-4203-AAE0-22B4D6284AE1}">
  <ds:schemaRefs>
    <ds:schemaRef ds:uri="ESRI.ArcGIS.Mapping.OfficeIntegration.PowerPointInfo"/>
  </ds:schemaRefs>
</ds:datastoreItem>
</file>

<file path=customXml/itemProps109.xml><?xml version="1.0" encoding="utf-8"?>
<ds:datastoreItem xmlns:ds="http://schemas.openxmlformats.org/officeDocument/2006/customXml" ds:itemID="{D6EF18F3-F317-43DE-BE11-E804B54D1CA2}">
  <ds:schemaRefs>
    <ds:schemaRef ds:uri="ESRI.ArcGIS.Mapping.OfficeIntegration.PowerPointInfo"/>
  </ds:schemaRefs>
</ds:datastoreItem>
</file>

<file path=customXml/itemProps11.xml><?xml version="1.0" encoding="utf-8"?>
<ds:datastoreItem xmlns:ds="http://schemas.openxmlformats.org/officeDocument/2006/customXml" ds:itemID="{2A0E6096-9628-4020-9A1F-FAC88A33A63C}">
  <ds:schemaRefs>
    <ds:schemaRef ds:uri="ESRI.ArcGIS.Mapping.OfficeIntegration.PowerPointInfo"/>
  </ds:schemaRefs>
</ds:datastoreItem>
</file>

<file path=customXml/itemProps110.xml><?xml version="1.0" encoding="utf-8"?>
<ds:datastoreItem xmlns:ds="http://schemas.openxmlformats.org/officeDocument/2006/customXml" ds:itemID="{3DD1C6AA-F5FC-4B96-A797-A09940A6DEC3}">
  <ds:schemaRefs>
    <ds:schemaRef ds:uri="ESRI.ArcGIS.Mapping.OfficeIntegration.PowerPointInfo"/>
  </ds:schemaRefs>
</ds:datastoreItem>
</file>

<file path=customXml/itemProps111.xml><?xml version="1.0" encoding="utf-8"?>
<ds:datastoreItem xmlns:ds="http://schemas.openxmlformats.org/officeDocument/2006/customXml" ds:itemID="{BB51C25E-650E-44C4-8ED7-661E6BE5ABCE}">
  <ds:schemaRefs>
    <ds:schemaRef ds:uri="ESRI.ArcGIS.Mapping.OfficeIntegration.PowerPointInfo"/>
  </ds:schemaRefs>
</ds:datastoreItem>
</file>

<file path=customXml/itemProps112.xml><?xml version="1.0" encoding="utf-8"?>
<ds:datastoreItem xmlns:ds="http://schemas.openxmlformats.org/officeDocument/2006/customXml" ds:itemID="{C57236BC-5B62-4B9B-9CDA-1ADC82FB7158}">
  <ds:schemaRefs>
    <ds:schemaRef ds:uri="ESRI.ArcGIS.Mapping.OfficeIntegration.PowerPointInfo"/>
  </ds:schemaRefs>
</ds:datastoreItem>
</file>

<file path=customXml/itemProps113.xml><?xml version="1.0" encoding="utf-8"?>
<ds:datastoreItem xmlns:ds="http://schemas.openxmlformats.org/officeDocument/2006/customXml" ds:itemID="{A437A870-0D86-469F-A571-4912B7D200DE}">
  <ds:schemaRefs>
    <ds:schemaRef ds:uri="ESRI.ArcGIS.Mapping.OfficeIntegration.PowerPointInfo"/>
  </ds:schemaRefs>
</ds:datastoreItem>
</file>

<file path=customXml/itemProps114.xml><?xml version="1.0" encoding="utf-8"?>
<ds:datastoreItem xmlns:ds="http://schemas.openxmlformats.org/officeDocument/2006/customXml" ds:itemID="{A554D3EA-145B-4556-9A01-35E9FB3D713F}">
  <ds:schemaRefs>
    <ds:schemaRef ds:uri="ESRI.ArcGIS.Mapping.OfficeIntegration.PowerPointInfo"/>
  </ds:schemaRefs>
</ds:datastoreItem>
</file>

<file path=customXml/itemProps115.xml><?xml version="1.0" encoding="utf-8"?>
<ds:datastoreItem xmlns:ds="http://schemas.openxmlformats.org/officeDocument/2006/customXml" ds:itemID="{79BED53C-1287-4979-9B21-EAD225B98CC0}">
  <ds:schemaRefs>
    <ds:schemaRef ds:uri="ESRI.ArcGIS.Mapping.OfficeIntegration.PowerPointInfo"/>
  </ds:schemaRefs>
</ds:datastoreItem>
</file>

<file path=customXml/itemProps116.xml><?xml version="1.0" encoding="utf-8"?>
<ds:datastoreItem xmlns:ds="http://schemas.openxmlformats.org/officeDocument/2006/customXml" ds:itemID="{BA515174-39FA-4822-BACF-0141BD6EBE67}">
  <ds:schemaRefs>
    <ds:schemaRef ds:uri="ESRI.ArcGIS.Mapping.OfficeIntegration.PowerPointInfo"/>
  </ds:schemaRefs>
</ds:datastoreItem>
</file>

<file path=customXml/itemProps117.xml><?xml version="1.0" encoding="utf-8"?>
<ds:datastoreItem xmlns:ds="http://schemas.openxmlformats.org/officeDocument/2006/customXml" ds:itemID="{5FE79452-F321-4C44-856F-E6ED1FF45981}">
  <ds:schemaRefs>
    <ds:schemaRef ds:uri="ESRI.ArcGIS.Mapping.OfficeIntegration.PowerPointInfo"/>
  </ds:schemaRefs>
</ds:datastoreItem>
</file>

<file path=customXml/itemProps118.xml><?xml version="1.0" encoding="utf-8"?>
<ds:datastoreItem xmlns:ds="http://schemas.openxmlformats.org/officeDocument/2006/customXml" ds:itemID="{F158050E-45EF-439E-8241-826B5B2D2F3A}">
  <ds:schemaRefs>
    <ds:schemaRef ds:uri="ESRI.ArcGIS.Mapping.OfficeIntegration.PowerPointInfo"/>
  </ds:schemaRefs>
</ds:datastoreItem>
</file>

<file path=customXml/itemProps119.xml><?xml version="1.0" encoding="utf-8"?>
<ds:datastoreItem xmlns:ds="http://schemas.openxmlformats.org/officeDocument/2006/customXml" ds:itemID="{E0AD5DE8-ECB5-4390-BA8A-50EA644D0C11}">
  <ds:schemaRefs>
    <ds:schemaRef ds:uri="ESRI.ArcGIS.Mapping.OfficeIntegration.PowerPointInfo"/>
  </ds:schemaRefs>
</ds:datastoreItem>
</file>

<file path=customXml/itemProps12.xml><?xml version="1.0" encoding="utf-8"?>
<ds:datastoreItem xmlns:ds="http://schemas.openxmlformats.org/officeDocument/2006/customXml" ds:itemID="{DFDBA78A-45BD-4AA8-B9CA-D8BC8D0C5F0A}">
  <ds:schemaRefs>
    <ds:schemaRef ds:uri="ESRI.ArcGIS.Mapping.OfficeIntegration.PowerPointInfo"/>
  </ds:schemaRefs>
</ds:datastoreItem>
</file>

<file path=customXml/itemProps120.xml><?xml version="1.0" encoding="utf-8"?>
<ds:datastoreItem xmlns:ds="http://schemas.openxmlformats.org/officeDocument/2006/customXml" ds:itemID="{123F5E3B-C822-4473-9EB3-C1343AA41F2B}">
  <ds:schemaRefs>
    <ds:schemaRef ds:uri="ESRI.ArcGIS.Mapping.OfficeIntegration.PowerPointInfo"/>
  </ds:schemaRefs>
</ds:datastoreItem>
</file>

<file path=customXml/itemProps121.xml><?xml version="1.0" encoding="utf-8"?>
<ds:datastoreItem xmlns:ds="http://schemas.openxmlformats.org/officeDocument/2006/customXml" ds:itemID="{FF5911AE-2A77-4F6C-A6B6-B9456E5F26E2}">
  <ds:schemaRefs>
    <ds:schemaRef ds:uri="ESRI.ArcGIS.Mapping.OfficeIntegration.PowerPointInfo"/>
  </ds:schemaRefs>
</ds:datastoreItem>
</file>

<file path=customXml/itemProps122.xml><?xml version="1.0" encoding="utf-8"?>
<ds:datastoreItem xmlns:ds="http://schemas.openxmlformats.org/officeDocument/2006/customXml" ds:itemID="{B4F80C64-6CB8-4809-8822-C9A5399D88F1}">
  <ds:schemaRefs>
    <ds:schemaRef ds:uri="ESRI.ArcGIS.Mapping.OfficeIntegration.PowerPointInfo"/>
  </ds:schemaRefs>
</ds:datastoreItem>
</file>

<file path=customXml/itemProps123.xml><?xml version="1.0" encoding="utf-8"?>
<ds:datastoreItem xmlns:ds="http://schemas.openxmlformats.org/officeDocument/2006/customXml" ds:itemID="{422F00A8-0FE6-4996-8E1B-72A7A7DC17DE}">
  <ds:schemaRefs>
    <ds:schemaRef ds:uri="ESRI.ArcGIS.Mapping.OfficeIntegration.PowerPointInfo"/>
  </ds:schemaRefs>
</ds:datastoreItem>
</file>

<file path=customXml/itemProps124.xml><?xml version="1.0" encoding="utf-8"?>
<ds:datastoreItem xmlns:ds="http://schemas.openxmlformats.org/officeDocument/2006/customXml" ds:itemID="{5ACDE571-F283-4F94-8CFB-42F9F3A5C9AC}">
  <ds:schemaRefs>
    <ds:schemaRef ds:uri="ESRI.ArcGIS.Mapping.OfficeIntegration.PowerPointInfo"/>
  </ds:schemaRefs>
</ds:datastoreItem>
</file>

<file path=customXml/itemProps125.xml><?xml version="1.0" encoding="utf-8"?>
<ds:datastoreItem xmlns:ds="http://schemas.openxmlformats.org/officeDocument/2006/customXml" ds:itemID="{96DD024A-0CF7-4E80-B282-1C7539668087}">
  <ds:schemaRefs>
    <ds:schemaRef ds:uri="ESRI.ArcGIS.Mapping.OfficeIntegration.PowerPointInfo"/>
  </ds:schemaRefs>
</ds:datastoreItem>
</file>

<file path=customXml/itemProps126.xml><?xml version="1.0" encoding="utf-8"?>
<ds:datastoreItem xmlns:ds="http://schemas.openxmlformats.org/officeDocument/2006/customXml" ds:itemID="{DF2988EA-0874-4E44-A2DF-074E17632D6B}">
  <ds:schemaRefs>
    <ds:schemaRef ds:uri="ESRI.ArcGIS.Mapping.OfficeIntegration.PowerPointInfo"/>
  </ds:schemaRefs>
</ds:datastoreItem>
</file>

<file path=customXml/itemProps127.xml><?xml version="1.0" encoding="utf-8"?>
<ds:datastoreItem xmlns:ds="http://schemas.openxmlformats.org/officeDocument/2006/customXml" ds:itemID="{16CE4BB6-BC62-42BF-968D-69DD8BE12E6A}">
  <ds:schemaRefs>
    <ds:schemaRef ds:uri="ESRI.ArcGIS.Mapping.OfficeIntegration.PowerPointInfo"/>
  </ds:schemaRefs>
</ds:datastoreItem>
</file>

<file path=customXml/itemProps128.xml><?xml version="1.0" encoding="utf-8"?>
<ds:datastoreItem xmlns:ds="http://schemas.openxmlformats.org/officeDocument/2006/customXml" ds:itemID="{F0477016-6C0D-4186-A01C-E3D78CB737E8}">
  <ds:schemaRefs>
    <ds:schemaRef ds:uri="ESRI.ArcGIS.Mapping.OfficeIntegration.PowerPointInfo"/>
  </ds:schemaRefs>
</ds:datastoreItem>
</file>

<file path=customXml/itemProps129.xml><?xml version="1.0" encoding="utf-8"?>
<ds:datastoreItem xmlns:ds="http://schemas.openxmlformats.org/officeDocument/2006/customXml" ds:itemID="{E6DDCF7D-9EF3-4427-B239-7AC72412D830}">
  <ds:schemaRefs>
    <ds:schemaRef ds:uri="ESRI.ArcGIS.Mapping.OfficeIntegration.PowerPointInfo"/>
  </ds:schemaRefs>
</ds:datastoreItem>
</file>

<file path=customXml/itemProps13.xml><?xml version="1.0" encoding="utf-8"?>
<ds:datastoreItem xmlns:ds="http://schemas.openxmlformats.org/officeDocument/2006/customXml" ds:itemID="{57485D44-BE64-4C79-B9D5-713B883B3EDB}">
  <ds:schemaRefs>
    <ds:schemaRef ds:uri="ESRI.ArcGIS.Mapping.OfficeIntegration.PowerPointInfo"/>
  </ds:schemaRefs>
</ds:datastoreItem>
</file>

<file path=customXml/itemProps130.xml><?xml version="1.0" encoding="utf-8"?>
<ds:datastoreItem xmlns:ds="http://schemas.openxmlformats.org/officeDocument/2006/customXml" ds:itemID="{46081395-D02E-4348-A72D-58C64758F816}">
  <ds:schemaRefs>
    <ds:schemaRef ds:uri="ESRI.ArcGIS.Mapping.OfficeIntegration.PowerPointInfo"/>
  </ds:schemaRefs>
</ds:datastoreItem>
</file>

<file path=customXml/itemProps131.xml><?xml version="1.0" encoding="utf-8"?>
<ds:datastoreItem xmlns:ds="http://schemas.openxmlformats.org/officeDocument/2006/customXml" ds:itemID="{6311512D-59C8-4661-886C-DC05F217C187}">
  <ds:schemaRefs>
    <ds:schemaRef ds:uri="ESRI.ArcGIS.Mapping.OfficeIntegration.PowerPointInfo"/>
  </ds:schemaRefs>
</ds:datastoreItem>
</file>

<file path=customXml/itemProps132.xml><?xml version="1.0" encoding="utf-8"?>
<ds:datastoreItem xmlns:ds="http://schemas.openxmlformats.org/officeDocument/2006/customXml" ds:itemID="{228C50AD-D73B-4EFA-8C50-8D72929D3540}">
  <ds:schemaRefs>
    <ds:schemaRef ds:uri="ESRI.ArcGIS.Mapping.OfficeIntegration.PowerPointInfo"/>
  </ds:schemaRefs>
</ds:datastoreItem>
</file>

<file path=customXml/itemProps133.xml><?xml version="1.0" encoding="utf-8"?>
<ds:datastoreItem xmlns:ds="http://schemas.openxmlformats.org/officeDocument/2006/customXml" ds:itemID="{1A3267E4-63CB-492F-87F3-345B0DD33A19}">
  <ds:schemaRefs>
    <ds:schemaRef ds:uri="ESRI.ArcGIS.Mapping.OfficeIntegration.PowerPointInfo"/>
  </ds:schemaRefs>
</ds:datastoreItem>
</file>

<file path=customXml/itemProps134.xml><?xml version="1.0" encoding="utf-8"?>
<ds:datastoreItem xmlns:ds="http://schemas.openxmlformats.org/officeDocument/2006/customXml" ds:itemID="{67B45E7E-1C8E-4BEB-B130-8B532FD947D8}">
  <ds:schemaRefs>
    <ds:schemaRef ds:uri="ESRI.ArcGIS.Mapping.OfficeIntegration.PowerPointInfo"/>
  </ds:schemaRefs>
</ds:datastoreItem>
</file>

<file path=customXml/itemProps135.xml><?xml version="1.0" encoding="utf-8"?>
<ds:datastoreItem xmlns:ds="http://schemas.openxmlformats.org/officeDocument/2006/customXml" ds:itemID="{28253601-0A79-40F2-970D-27449DC7BADA}">
  <ds:schemaRefs>
    <ds:schemaRef ds:uri="ESRI.ArcGIS.Mapping.OfficeIntegration.PowerPointInfo"/>
  </ds:schemaRefs>
</ds:datastoreItem>
</file>

<file path=customXml/itemProps136.xml><?xml version="1.0" encoding="utf-8"?>
<ds:datastoreItem xmlns:ds="http://schemas.openxmlformats.org/officeDocument/2006/customXml" ds:itemID="{4C41D3D3-BFF1-4C7D-B15E-786E77722B61}">
  <ds:schemaRefs>
    <ds:schemaRef ds:uri="ESRI.ArcGIS.Mapping.OfficeIntegration.PowerPointInfo"/>
  </ds:schemaRefs>
</ds:datastoreItem>
</file>

<file path=customXml/itemProps137.xml><?xml version="1.0" encoding="utf-8"?>
<ds:datastoreItem xmlns:ds="http://schemas.openxmlformats.org/officeDocument/2006/customXml" ds:itemID="{F0E5903B-3C3A-4596-BA0A-44B8B483B61C}">
  <ds:schemaRefs>
    <ds:schemaRef ds:uri="ESRI.ArcGIS.Mapping.OfficeIntegration.PowerPointInfo"/>
  </ds:schemaRefs>
</ds:datastoreItem>
</file>

<file path=customXml/itemProps138.xml><?xml version="1.0" encoding="utf-8"?>
<ds:datastoreItem xmlns:ds="http://schemas.openxmlformats.org/officeDocument/2006/customXml" ds:itemID="{CA58BABF-9BB8-4542-AC9A-C8CC6B561961}">
  <ds:schemaRefs>
    <ds:schemaRef ds:uri="ESRI.ArcGIS.Mapping.OfficeIntegration.PowerPointInfo"/>
  </ds:schemaRefs>
</ds:datastoreItem>
</file>

<file path=customXml/itemProps139.xml><?xml version="1.0" encoding="utf-8"?>
<ds:datastoreItem xmlns:ds="http://schemas.openxmlformats.org/officeDocument/2006/customXml" ds:itemID="{9F59036E-D262-455C-9103-76989C96E1D9}">
  <ds:schemaRefs>
    <ds:schemaRef ds:uri="ESRI.ArcGIS.Mapping.OfficeIntegration.PowerPointInfo"/>
  </ds:schemaRefs>
</ds:datastoreItem>
</file>

<file path=customXml/itemProps14.xml><?xml version="1.0" encoding="utf-8"?>
<ds:datastoreItem xmlns:ds="http://schemas.openxmlformats.org/officeDocument/2006/customXml" ds:itemID="{23511AD3-61AA-4687-A5E7-EEEB5BAD1B66}">
  <ds:schemaRefs>
    <ds:schemaRef ds:uri="ESRI.ArcGIS.Mapping.OfficeIntegration.PowerPointInfo"/>
  </ds:schemaRefs>
</ds:datastoreItem>
</file>

<file path=customXml/itemProps140.xml><?xml version="1.0" encoding="utf-8"?>
<ds:datastoreItem xmlns:ds="http://schemas.openxmlformats.org/officeDocument/2006/customXml" ds:itemID="{EB0CB4AB-8598-45FD-A52B-F73BCBBD1090}">
  <ds:schemaRefs>
    <ds:schemaRef ds:uri="ESRI.ArcGIS.Mapping.OfficeIntegration.PowerPointInfo"/>
  </ds:schemaRefs>
</ds:datastoreItem>
</file>

<file path=customXml/itemProps141.xml><?xml version="1.0" encoding="utf-8"?>
<ds:datastoreItem xmlns:ds="http://schemas.openxmlformats.org/officeDocument/2006/customXml" ds:itemID="{A53BACC3-23FF-4643-AABD-A6DC0B163143}">
  <ds:schemaRefs>
    <ds:schemaRef ds:uri="ESRI.ArcGIS.Mapping.OfficeIntegration.PowerPointInfo"/>
  </ds:schemaRefs>
</ds:datastoreItem>
</file>

<file path=customXml/itemProps142.xml><?xml version="1.0" encoding="utf-8"?>
<ds:datastoreItem xmlns:ds="http://schemas.openxmlformats.org/officeDocument/2006/customXml" ds:itemID="{38AF6481-C962-46E9-BBDC-4F7F171195C4}">
  <ds:schemaRefs>
    <ds:schemaRef ds:uri="ESRI.ArcGIS.Mapping.OfficeIntegration.PowerPointInfo"/>
  </ds:schemaRefs>
</ds:datastoreItem>
</file>

<file path=customXml/itemProps143.xml><?xml version="1.0" encoding="utf-8"?>
<ds:datastoreItem xmlns:ds="http://schemas.openxmlformats.org/officeDocument/2006/customXml" ds:itemID="{E8D3ED0E-4671-440B-94A9-F247F46480DF}">
  <ds:schemaRefs>
    <ds:schemaRef ds:uri="ESRI.ArcGIS.Mapping.OfficeIntegration.PowerPointInfo"/>
  </ds:schemaRefs>
</ds:datastoreItem>
</file>

<file path=customXml/itemProps144.xml><?xml version="1.0" encoding="utf-8"?>
<ds:datastoreItem xmlns:ds="http://schemas.openxmlformats.org/officeDocument/2006/customXml" ds:itemID="{BFD56C06-BB85-4DC4-B59B-1587F63B30D4}">
  <ds:schemaRefs>
    <ds:schemaRef ds:uri="ESRI.ArcGIS.Mapping.OfficeIntegration.PowerPointInfo"/>
  </ds:schemaRefs>
</ds:datastoreItem>
</file>

<file path=customXml/itemProps145.xml><?xml version="1.0" encoding="utf-8"?>
<ds:datastoreItem xmlns:ds="http://schemas.openxmlformats.org/officeDocument/2006/customXml" ds:itemID="{F7552CCE-BE12-462D-BDB7-CD26D29EEBBA}">
  <ds:schemaRefs>
    <ds:schemaRef ds:uri="ESRI.ArcGIS.Mapping.OfficeIntegration.PowerPointInfo"/>
  </ds:schemaRefs>
</ds:datastoreItem>
</file>

<file path=customXml/itemProps146.xml><?xml version="1.0" encoding="utf-8"?>
<ds:datastoreItem xmlns:ds="http://schemas.openxmlformats.org/officeDocument/2006/customXml" ds:itemID="{9BFDD7E2-FDD7-41A6-8D5D-75F3BE8C7B76}">
  <ds:schemaRefs>
    <ds:schemaRef ds:uri="ESRI.ArcGIS.Mapping.OfficeIntegration.PowerPointInfo"/>
  </ds:schemaRefs>
</ds:datastoreItem>
</file>

<file path=customXml/itemProps147.xml><?xml version="1.0" encoding="utf-8"?>
<ds:datastoreItem xmlns:ds="http://schemas.openxmlformats.org/officeDocument/2006/customXml" ds:itemID="{2BA303A1-1749-4675-9452-485C1B9F2E7A}">
  <ds:schemaRefs>
    <ds:schemaRef ds:uri="ESRI.ArcGIS.Mapping.OfficeIntegration.PowerPointInfo"/>
  </ds:schemaRefs>
</ds:datastoreItem>
</file>

<file path=customXml/itemProps148.xml><?xml version="1.0" encoding="utf-8"?>
<ds:datastoreItem xmlns:ds="http://schemas.openxmlformats.org/officeDocument/2006/customXml" ds:itemID="{85FCD0C5-CDCD-4932-BF87-36BF24B3E929}">
  <ds:schemaRefs>
    <ds:schemaRef ds:uri="ESRI.ArcGIS.Mapping.OfficeIntegration.PowerPointInfo"/>
  </ds:schemaRefs>
</ds:datastoreItem>
</file>

<file path=customXml/itemProps149.xml><?xml version="1.0" encoding="utf-8"?>
<ds:datastoreItem xmlns:ds="http://schemas.openxmlformats.org/officeDocument/2006/customXml" ds:itemID="{38047A3C-B2E8-4BE3-A89E-7B71A8BEE172}">
  <ds:schemaRefs>
    <ds:schemaRef ds:uri="ESRI.ArcGIS.Mapping.OfficeIntegration.PowerPointInfo"/>
  </ds:schemaRefs>
</ds:datastoreItem>
</file>

<file path=customXml/itemProps15.xml><?xml version="1.0" encoding="utf-8"?>
<ds:datastoreItem xmlns:ds="http://schemas.openxmlformats.org/officeDocument/2006/customXml" ds:itemID="{0EE91426-CC84-42BD-9AF2-99D0ABDEFEAB}">
  <ds:schemaRefs>
    <ds:schemaRef ds:uri="ESRI.ArcGIS.Mapping.OfficeIntegration.PowerPointInfo"/>
  </ds:schemaRefs>
</ds:datastoreItem>
</file>

<file path=customXml/itemProps150.xml><?xml version="1.0" encoding="utf-8"?>
<ds:datastoreItem xmlns:ds="http://schemas.openxmlformats.org/officeDocument/2006/customXml" ds:itemID="{061A1C42-4CD0-40D9-8DB7-818CB89F9308}">
  <ds:schemaRefs>
    <ds:schemaRef ds:uri="ESRI.ArcGIS.Mapping.OfficeIntegration.PowerPointInfo"/>
  </ds:schemaRefs>
</ds:datastoreItem>
</file>

<file path=customXml/itemProps151.xml><?xml version="1.0" encoding="utf-8"?>
<ds:datastoreItem xmlns:ds="http://schemas.openxmlformats.org/officeDocument/2006/customXml" ds:itemID="{2D6D40A1-5D65-426B-8F58-3A238955DAAD}">
  <ds:schemaRefs>
    <ds:schemaRef ds:uri="ESRI.ArcGIS.Mapping.OfficeIntegration.PowerPointInfo"/>
  </ds:schemaRefs>
</ds:datastoreItem>
</file>

<file path=customXml/itemProps152.xml><?xml version="1.0" encoding="utf-8"?>
<ds:datastoreItem xmlns:ds="http://schemas.openxmlformats.org/officeDocument/2006/customXml" ds:itemID="{1F63984E-9360-4DD8-9223-70A79AB1C11B}">
  <ds:schemaRefs>
    <ds:schemaRef ds:uri="ESRI.ArcGIS.Mapping.OfficeIntegration.PowerPointInfo"/>
  </ds:schemaRefs>
</ds:datastoreItem>
</file>

<file path=customXml/itemProps153.xml><?xml version="1.0" encoding="utf-8"?>
<ds:datastoreItem xmlns:ds="http://schemas.openxmlformats.org/officeDocument/2006/customXml" ds:itemID="{1AE5AB16-ABE1-4273-8509-B90D9F38802C}">
  <ds:schemaRefs>
    <ds:schemaRef ds:uri="ESRI.ArcGIS.Mapping.OfficeIntegration.PowerPointInfo"/>
  </ds:schemaRefs>
</ds:datastoreItem>
</file>

<file path=customXml/itemProps154.xml><?xml version="1.0" encoding="utf-8"?>
<ds:datastoreItem xmlns:ds="http://schemas.openxmlformats.org/officeDocument/2006/customXml" ds:itemID="{EE7D4C29-D1D8-4731-9E3A-F9E018456F99}">
  <ds:schemaRefs>
    <ds:schemaRef ds:uri="ESRI.ArcGIS.Mapping.OfficeIntegration.PowerPointInfo"/>
  </ds:schemaRefs>
</ds:datastoreItem>
</file>

<file path=customXml/itemProps155.xml><?xml version="1.0" encoding="utf-8"?>
<ds:datastoreItem xmlns:ds="http://schemas.openxmlformats.org/officeDocument/2006/customXml" ds:itemID="{7E1ABC08-9130-48F3-8322-1BCC284BC866}">
  <ds:schemaRefs>
    <ds:schemaRef ds:uri="ESRI.ArcGIS.Mapping.OfficeIntegration.PowerPointInfo"/>
  </ds:schemaRefs>
</ds:datastoreItem>
</file>

<file path=customXml/itemProps156.xml><?xml version="1.0" encoding="utf-8"?>
<ds:datastoreItem xmlns:ds="http://schemas.openxmlformats.org/officeDocument/2006/customXml" ds:itemID="{AE418EE8-75A1-4389-8DF8-4BCB359A111D}">
  <ds:schemaRefs>
    <ds:schemaRef ds:uri="ESRI.ArcGIS.Mapping.OfficeIntegration.PowerPointInfo"/>
  </ds:schemaRefs>
</ds:datastoreItem>
</file>

<file path=customXml/itemProps157.xml><?xml version="1.0" encoding="utf-8"?>
<ds:datastoreItem xmlns:ds="http://schemas.openxmlformats.org/officeDocument/2006/customXml" ds:itemID="{1ADE9E34-1CEE-4EDE-A838-19A8F2F63A99}">
  <ds:schemaRefs>
    <ds:schemaRef ds:uri="ESRI.ArcGIS.Mapping.OfficeIntegration.PowerPointInfo"/>
  </ds:schemaRefs>
</ds:datastoreItem>
</file>

<file path=customXml/itemProps158.xml><?xml version="1.0" encoding="utf-8"?>
<ds:datastoreItem xmlns:ds="http://schemas.openxmlformats.org/officeDocument/2006/customXml" ds:itemID="{2948D868-DAB8-417C-A34E-07B1B60A601D}">
  <ds:schemaRefs>
    <ds:schemaRef ds:uri="ESRI.ArcGIS.Mapping.OfficeIntegration.PowerPointInfo"/>
  </ds:schemaRefs>
</ds:datastoreItem>
</file>

<file path=customXml/itemProps159.xml><?xml version="1.0" encoding="utf-8"?>
<ds:datastoreItem xmlns:ds="http://schemas.openxmlformats.org/officeDocument/2006/customXml" ds:itemID="{EA4E33E7-93D4-4614-9DDF-4C4BB691A726}">
  <ds:schemaRefs>
    <ds:schemaRef ds:uri="ESRI.ArcGIS.Mapping.OfficeIntegration.PowerPointInfo"/>
  </ds:schemaRefs>
</ds:datastoreItem>
</file>

<file path=customXml/itemProps16.xml><?xml version="1.0" encoding="utf-8"?>
<ds:datastoreItem xmlns:ds="http://schemas.openxmlformats.org/officeDocument/2006/customXml" ds:itemID="{F19E85F1-0664-4042-B303-571C5B328048}">
  <ds:schemaRefs>
    <ds:schemaRef ds:uri="ESRI.ArcGIS.Mapping.OfficeIntegration.PowerPointInfo"/>
  </ds:schemaRefs>
</ds:datastoreItem>
</file>

<file path=customXml/itemProps160.xml><?xml version="1.0" encoding="utf-8"?>
<ds:datastoreItem xmlns:ds="http://schemas.openxmlformats.org/officeDocument/2006/customXml" ds:itemID="{258A7E64-371D-4ED3-84E2-9CA1DBCC0BB3}">
  <ds:schemaRefs>
    <ds:schemaRef ds:uri="ESRI.ArcGIS.Mapping.OfficeIntegration.PowerPointInfo"/>
  </ds:schemaRefs>
</ds:datastoreItem>
</file>

<file path=customXml/itemProps161.xml><?xml version="1.0" encoding="utf-8"?>
<ds:datastoreItem xmlns:ds="http://schemas.openxmlformats.org/officeDocument/2006/customXml" ds:itemID="{C3F2634C-0876-4B64-BA9E-5D9727DE61DC}">
  <ds:schemaRefs>
    <ds:schemaRef ds:uri="ESRI.ArcGIS.Mapping.OfficeIntegration.PowerPointInfo"/>
  </ds:schemaRefs>
</ds:datastoreItem>
</file>

<file path=customXml/itemProps162.xml><?xml version="1.0" encoding="utf-8"?>
<ds:datastoreItem xmlns:ds="http://schemas.openxmlformats.org/officeDocument/2006/customXml" ds:itemID="{5D1A0C6A-D06A-4FFF-9860-01A5772D9945}">
  <ds:schemaRefs>
    <ds:schemaRef ds:uri="ESRI.ArcGIS.Mapping.OfficeIntegration.PowerPointInfo"/>
  </ds:schemaRefs>
</ds:datastoreItem>
</file>

<file path=customXml/itemProps163.xml><?xml version="1.0" encoding="utf-8"?>
<ds:datastoreItem xmlns:ds="http://schemas.openxmlformats.org/officeDocument/2006/customXml" ds:itemID="{5E8ECB6A-B03E-4914-AEEA-BB25E85DE5C4}">
  <ds:schemaRefs>
    <ds:schemaRef ds:uri="ESRI.ArcGIS.Mapping.OfficeIntegration.PowerPointInfo"/>
  </ds:schemaRefs>
</ds:datastoreItem>
</file>

<file path=customXml/itemProps164.xml><?xml version="1.0" encoding="utf-8"?>
<ds:datastoreItem xmlns:ds="http://schemas.openxmlformats.org/officeDocument/2006/customXml" ds:itemID="{026228A5-7403-477C-8E4A-6BECF76B6DA6}">
  <ds:schemaRefs>
    <ds:schemaRef ds:uri="ESRI.ArcGIS.Mapping.OfficeIntegration.PowerPointInfo"/>
  </ds:schemaRefs>
</ds:datastoreItem>
</file>

<file path=customXml/itemProps165.xml><?xml version="1.0" encoding="utf-8"?>
<ds:datastoreItem xmlns:ds="http://schemas.openxmlformats.org/officeDocument/2006/customXml" ds:itemID="{84BB893B-4FCF-48BC-8ABD-47EB10D6439B}">
  <ds:schemaRefs>
    <ds:schemaRef ds:uri="ESRI.ArcGIS.Mapping.OfficeIntegration.PowerPointInfo"/>
  </ds:schemaRefs>
</ds:datastoreItem>
</file>

<file path=customXml/itemProps166.xml><?xml version="1.0" encoding="utf-8"?>
<ds:datastoreItem xmlns:ds="http://schemas.openxmlformats.org/officeDocument/2006/customXml" ds:itemID="{D41B0920-4355-45A2-A896-89860405EEB3}">
  <ds:schemaRefs>
    <ds:schemaRef ds:uri="ESRI.ArcGIS.Mapping.OfficeIntegration.PowerPointInfo"/>
  </ds:schemaRefs>
</ds:datastoreItem>
</file>

<file path=customXml/itemProps167.xml><?xml version="1.0" encoding="utf-8"?>
<ds:datastoreItem xmlns:ds="http://schemas.openxmlformats.org/officeDocument/2006/customXml" ds:itemID="{56278545-2502-4C34-BA71-206407058B85}">
  <ds:schemaRefs>
    <ds:schemaRef ds:uri="ESRI.ArcGIS.Mapping.OfficeIntegration.PowerPointInfo"/>
  </ds:schemaRefs>
</ds:datastoreItem>
</file>

<file path=customXml/itemProps168.xml><?xml version="1.0" encoding="utf-8"?>
<ds:datastoreItem xmlns:ds="http://schemas.openxmlformats.org/officeDocument/2006/customXml" ds:itemID="{EF57828A-3D46-420A-8BC0-7D936C561CE6}">
  <ds:schemaRefs>
    <ds:schemaRef ds:uri="ESRI.ArcGIS.Mapping.OfficeIntegration.PowerPointInfo"/>
  </ds:schemaRefs>
</ds:datastoreItem>
</file>

<file path=customXml/itemProps169.xml><?xml version="1.0" encoding="utf-8"?>
<ds:datastoreItem xmlns:ds="http://schemas.openxmlformats.org/officeDocument/2006/customXml" ds:itemID="{15663F64-30A3-4DBF-9F61-0E9A8D41D71D}">
  <ds:schemaRefs>
    <ds:schemaRef ds:uri="ESRI.ArcGIS.Mapping.OfficeIntegration.PowerPointInfo"/>
  </ds:schemaRefs>
</ds:datastoreItem>
</file>

<file path=customXml/itemProps17.xml><?xml version="1.0" encoding="utf-8"?>
<ds:datastoreItem xmlns:ds="http://schemas.openxmlformats.org/officeDocument/2006/customXml" ds:itemID="{169A0003-79C4-4D00-814F-0D63A8458C5D}">
  <ds:schemaRefs>
    <ds:schemaRef ds:uri="ESRI.ArcGIS.Mapping.OfficeIntegration.PowerPointInfo"/>
  </ds:schemaRefs>
</ds:datastoreItem>
</file>

<file path=customXml/itemProps170.xml><?xml version="1.0" encoding="utf-8"?>
<ds:datastoreItem xmlns:ds="http://schemas.openxmlformats.org/officeDocument/2006/customXml" ds:itemID="{C27D29A5-1EC1-40CE-ABFC-3CDF84207D19}">
  <ds:schemaRefs>
    <ds:schemaRef ds:uri="ESRI.ArcGIS.Mapping.OfficeIntegration.PowerPointInfo"/>
  </ds:schemaRefs>
</ds:datastoreItem>
</file>

<file path=customXml/itemProps171.xml><?xml version="1.0" encoding="utf-8"?>
<ds:datastoreItem xmlns:ds="http://schemas.openxmlformats.org/officeDocument/2006/customXml" ds:itemID="{B102540C-2174-4EDF-9ED5-618997519947}">
  <ds:schemaRefs>
    <ds:schemaRef ds:uri="ESRI.ArcGIS.Mapping.OfficeIntegration.PowerPointInfo"/>
  </ds:schemaRefs>
</ds:datastoreItem>
</file>

<file path=customXml/itemProps172.xml><?xml version="1.0" encoding="utf-8"?>
<ds:datastoreItem xmlns:ds="http://schemas.openxmlformats.org/officeDocument/2006/customXml" ds:itemID="{88A6DA59-9FC5-4EE4-8698-20DF7BCACD2E}">
  <ds:schemaRefs>
    <ds:schemaRef ds:uri="ESRI.ArcGIS.Mapping.OfficeIntegration.PowerPointInfo"/>
  </ds:schemaRefs>
</ds:datastoreItem>
</file>

<file path=customXml/itemProps173.xml><?xml version="1.0" encoding="utf-8"?>
<ds:datastoreItem xmlns:ds="http://schemas.openxmlformats.org/officeDocument/2006/customXml" ds:itemID="{3B0EEDC2-2C90-43FF-B7F2-1898DFBC56A7}">
  <ds:schemaRefs>
    <ds:schemaRef ds:uri="ESRI.ArcGIS.Mapping.OfficeIntegration.PowerPointInfo"/>
  </ds:schemaRefs>
</ds:datastoreItem>
</file>

<file path=customXml/itemProps174.xml><?xml version="1.0" encoding="utf-8"?>
<ds:datastoreItem xmlns:ds="http://schemas.openxmlformats.org/officeDocument/2006/customXml" ds:itemID="{84A795FC-E174-4922-91E8-5A7A302D57B3}">
  <ds:schemaRefs>
    <ds:schemaRef ds:uri="ESRI.ArcGIS.Mapping.OfficeIntegration.PowerPointInfo"/>
  </ds:schemaRefs>
</ds:datastoreItem>
</file>

<file path=customXml/itemProps175.xml><?xml version="1.0" encoding="utf-8"?>
<ds:datastoreItem xmlns:ds="http://schemas.openxmlformats.org/officeDocument/2006/customXml" ds:itemID="{2BF27100-196D-4D41-8CEC-B508A8EDF843}">
  <ds:schemaRefs>
    <ds:schemaRef ds:uri="ESRI.ArcGIS.Mapping.OfficeIntegration.PowerPointInfo"/>
  </ds:schemaRefs>
</ds:datastoreItem>
</file>

<file path=customXml/itemProps176.xml><?xml version="1.0" encoding="utf-8"?>
<ds:datastoreItem xmlns:ds="http://schemas.openxmlformats.org/officeDocument/2006/customXml" ds:itemID="{B6E0A43B-C291-4C5B-9087-2CF43CD5D060}">
  <ds:schemaRefs>
    <ds:schemaRef ds:uri="ESRI.ArcGIS.Mapping.OfficeIntegration.PowerPointInfo"/>
  </ds:schemaRefs>
</ds:datastoreItem>
</file>

<file path=customXml/itemProps177.xml><?xml version="1.0" encoding="utf-8"?>
<ds:datastoreItem xmlns:ds="http://schemas.openxmlformats.org/officeDocument/2006/customXml" ds:itemID="{C20F8330-AE0C-4853-A4EE-99A91D55E168}">
  <ds:schemaRefs>
    <ds:schemaRef ds:uri="ESRI.ArcGIS.Mapping.OfficeIntegration.PowerPointInfo"/>
  </ds:schemaRefs>
</ds:datastoreItem>
</file>

<file path=customXml/itemProps178.xml><?xml version="1.0" encoding="utf-8"?>
<ds:datastoreItem xmlns:ds="http://schemas.openxmlformats.org/officeDocument/2006/customXml" ds:itemID="{948EBCD3-03BF-4986-A105-B2A413BC5B97}">
  <ds:schemaRefs>
    <ds:schemaRef ds:uri="ESRI.ArcGIS.Mapping.OfficeIntegration.PowerPointInfo"/>
  </ds:schemaRefs>
</ds:datastoreItem>
</file>

<file path=customXml/itemProps179.xml><?xml version="1.0" encoding="utf-8"?>
<ds:datastoreItem xmlns:ds="http://schemas.openxmlformats.org/officeDocument/2006/customXml" ds:itemID="{DB8BA5AD-47CB-41DB-9629-DAF444F0C41D}">
  <ds:schemaRefs>
    <ds:schemaRef ds:uri="ESRI.ArcGIS.Mapping.OfficeIntegration.PowerPointInfo"/>
  </ds:schemaRefs>
</ds:datastoreItem>
</file>

<file path=customXml/itemProps18.xml><?xml version="1.0" encoding="utf-8"?>
<ds:datastoreItem xmlns:ds="http://schemas.openxmlformats.org/officeDocument/2006/customXml" ds:itemID="{EB4C2DB3-40B2-4EA8-8492-9AA84D5C48E2}">
  <ds:schemaRefs>
    <ds:schemaRef ds:uri="ESRI.ArcGIS.Mapping.OfficeIntegration.PowerPointInfo"/>
  </ds:schemaRefs>
</ds:datastoreItem>
</file>

<file path=customXml/itemProps180.xml><?xml version="1.0" encoding="utf-8"?>
<ds:datastoreItem xmlns:ds="http://schemas.openxmlformats.org/officeDocument/2006/customXml" ds:itemID="{1D5794DB-F0A9-4A98-BD07-AA01D402CBB5}">
  <ds:schemaRefs>
    <ds:schemaRef ds:uri="ESRI.ArcGIS.Mapping.OfficeIntegration.PowerPointInfo"/>
  </ds:schemaRefs>
</ds:datastoreItem>
</file>

<file path=customXml/itemProps181.xml><?xml version="1.0" encoding="utf-8"?>
<ds:datastoreItem xmlns:ds="http://schemas.openxmlformats.org/officeDocument/2006/customXml" ds:itemID="{917D3BA8-7571-4210-8565-7A0C60501666}">
  <ds:schemaRefs>
    <ds:schemaRef ds:uri="ESRI.ArcGIS.Mapping.OfficeIntegration.PowerPointInfo"/>
  </ds:schemaRefs>
</ds:datastoreItem>
</file>

<file path=customXml/itemProps182.xml><?xml version="1.0" encoding="utf-8"?>
<ds:datastoreItem xmlns:ds="http://schemas.openxmlformats.org/officeDocument/2006/customXml" ds:itemID="{529EFDFB-2F28-426F-8FAF-BCFA40067830}">
  <ds:schemaRefs>
    <ds:schemaRef ds:uri="ESRI.ArcGIS.Mapping.OfficeIntegration.PowerPointInfo"/>
  </ds:schemaRefs>
</ds:datastoreItem>
</file>

<file path=customXml/itemProps183.xml><?xml version="1.0" encoding="utf-8"?>
<ds:datastoreItem xmlns:ds="http://schemas.openxmlformats.org/officeDocument/2006/customXml" ds:itemID="{BC37448C-972A-4B3C-A666-8488C306F70D}">
  <ds:schemaRefs>
    <ds:schemaRef ds:uri="ESRI.ArcGIS.Mapping.OfficeIntegration.PowerPointInfo"/>
  </ds:schemaRefs>
</ds:datastoreItem>
</file>

<file path=customXml/itemProps184.xml><?xml version="1.0" encoding="utf-8"?>
<ds:datastoreItem xmlns:ds="http://schemas.openxmlformats.org/officeDocument/2006/customXml" ds:itemID="{27084633-35F4-4D36-A1E1-4D4028C6167A}">
  <ds:schemaRefs>
    <ds:schemaRef ds:uri="ESRI.ArcGIS.Mapping.OfficeIntegration.PowerPointInfo"/>
  </ds:schemaRefs>
</ds:datastoreItem>
</file>

<file path=customXml/itemProps185.xml><?xml version="1.0" encoding="utf-8"?>
<ds:datastoreItem xmlns:ds="http://schemas.openxmlformats.org/officeDocument/2006/customXml" ds:itemID="{DA645FCE-75D6-4532-8F82-1447B1F85C4C}">
  <ds:schemaRefs>
    <ds:schemaRef ds:uri="ESRI.ArcGIS.Mapping.OfficeIntegration.PowerPointInfo"/>
  </ds:schemaRefs>
</ds:datastoreItem>
</file>

<file path=customXml/itemProps186.xml><?xml version="1.0" encoding="utf-8"?>
<ds:datastoreItem xmlns:ds="http://schemas.openxmlformats.org/officeDocument/2006/customXml" ds:itemID="{663806E3-A4D9-4E79-8FA0-01BB7F74BA35}">
  <ds:schemaRefs>
    <ds:schemaRef ds:uri="ESRI.ArcGIS.Mapping.OfficeIntegration.PowerPointInfo"/>
  </ds:schemaRefs>
</ds:datastoreItem>
</file>

<file path=customXml/itemProps187.xml><?xml version="1.0" encoding="utf-8"?>
<ds:datastoreItem xmlns:ds="http://schemas.openxmlformats.org/officeDocument/2006/customXml" ds:itemID="{B2379B06-BA90-4D91-BCED-F4FBE492B790}">
  <ds:schemaRefs>
    <ds:schemaRef ds:uri="ESRI.ArcGIS.Mapping.OfficeIntegration.PowerPointInfo"/>
  </ds:schemaRefs>
</ds:datastoreItem>
</file>

<file path=customXml/itemProps188.xml><?xml version="1.0" encoding="utf-8"?>
<ds:datastoreItem xmlns:ds="http://schemas.openxmlformats.org/officeDocument/2006/customXml" ds:itemID="{8152919A-5C78-43C6-9AA4-57B3CDE812AF}">
  <ds:schemaRefs>
    <ds:schemaRef ds:uri="ESRI.ArcGIS.Mapping.OfficeIntegration.PowerPointInfo"/>
  </ds:schemaRefs>
</ds:datastoreItem>
</file>

<file path=customXml/itemProps189.xml><?xml version="1.0" encoding="utf-8"?>
<ds:datastoreItem xmlns:ds="http://schemas.openxmlformats.org/officeDocument/2006/customXml" ds:itemID="{D5ABF48E-F479-4FB9-8FF8-615B48892CF3}">
  <ds:schemaRefs>
    <ds:schemaRef ds:uri="ESRI.ArcGIS.Mapping.OfficeIntegration.PowerPointInfo"/>
  </ds:schemaRefs>
</ds:datastoreItem>
</file>

<file path=customXml/itemProps19.xml><?xml version="1.0" encoding="utf-8"?>
<ds:datastoreItem xmlns:ds="http://schemas.openxmlformats.org/officeDocument/2006/customXml" ds:itemID="{BBC9DD98-7BF4-491F-A59B-5C23D2D465D8}">
  <ds:schemaRefs>
    <ds:schemaRef ds:uri="ESRI.ArcGIS.Mapping.OfficeIntegration.PowerPointInfo"/>
  </ds:schemaRefs>
</ds:datastoreItem>
</file>

<file path=customXml/itemProps190.xml><?xml version="1.0" encoding="utf-8"?>
<ds:datastoreItem xmlns:ds="http://schemas.openxmlformats.org/officeDocument/2006/customXml" ds:itemID="{583A5B1E-9976-4D66-BC9B-BE1AB024DC18}">
  <ds:schemaRefs>
    <ds:schemaRef ds:uri="ESRI.ArcGIS.Mapping.OfficeIntegration.PowerPointInfo"/>
  </ds:schemaRefs>
</ds:datastoreItem>
</file>

<file path=customXml/itemProps191.xml><?xml version="1.0" encoding="utf-8"?>
<ds:datastoreItem xmlns:ds="http://schemas.openxmlformats.org/officeDocument/2006/customXml" ds:itemID="{5AEDBF5A-A3EB-41C9-8325-5C6A23B54D97}">
  <ds:schemaRefs>
    <ds:schemaRef ds:uri="ESRI.ArcGIS.Mapping.OfficeIntegration.PowerPointInfo"/>
  </ds:schemaRefs>
</ds:datastoreItem>
</file>

<file path=customXml/itemProps192.xml><?xml version="1.0" encoding="utf-8"?>
<ds:datastoreItem xmlns:ds="http://schemas.openxmlformats.org/officeDocument/2006/customXml" ds:itemID="{1EAA7DE4-74CB-42BB-A5B7-BF752229D63A}">
  <ds:schemaRefs>
    <ds:schemaRef ds:uri="ESRI.ArcGIS.Mapping.OfficeIntegration.PowerPointInfo"/>
  </ds:schemaRefs>
</ds:datastoreItem>
</file>

<file path=customXml/itemProps193.xml><?xml version="1.0" encoding="utf-8"?>
<ds:datastoreItem xmlns:ds="http://schemas.openxmlformats.org/officeDocument/2006/customXml" ds:itemID="{35CD2E60-9E1D-4F8A-9E27-273EA781C794}">
  <ds:schemaRefs>
    <ds:schemaRef ds:uri="ESRI.ArcGIS.Mapping.OfficeIntegration.PowerPointInfo"/>
  </ds:schemaRefs>
</ds:datastoreItem>
</file>

<file path=customXml/itemProps194.xml><?xml version="1.0" encoding="utf-8"?>
<ds:datastoreItem xmlns:ds="http://schemas.openxmlformats.org/officeDocument/2006/customXml" ds:itemID="{07CF11CB-5E50-4C78-8C35-BC9F5DDB727D}">
  <ds:schemaRefs>
    <ds:schemaRef ds:uri="ESRI.ArcGIS.Mapping.OfficeIntegration.PowerPointInfo"/>
  </ds:schemaRefs>
</ds:datastoreItem>
</file>

<file path=customXml/itemProps195.xml><?xml version="1.0" encoding="utf-8"?>
<ds:datastoreItem xmlns:ds="http://schemas.openxmlformats.org/officeDocument/2006/customXml" ds:itemID="{7B76ED0E-329E-4F3A-ACA0-9252E180D393}">
  <ds:schemaRefs>
    <ds:schemaRef ds:uri="ESRI.ArcGIS.Mapping.OfficeIntegration.PowerPointInfo"/>
  </ds:schemaRefs>
</ds:datastoreItem>
</file>

<file path=customXml/itemProps196.xml><?xml version="1.0" encoding="utf-8"?>
<ds:datastoreItem xmlns:ds="http://schemas.openxmlformats.org/officeDocument/2006/customXml" ds:itemID="{34CC16FE-A3D3-40E7-B665-30476E46573F}">
  <ds:schemaRefs>
    <ds:schemaRef ds:uri="ESRI.ArcGIS.Mapping.OfficeIntegration.PowerPointInfo"/>
  </ds:schemaRefs>
</ds:datastoreItem>
</file>

<file path=customXml/itemProps197.xml><?xml version="1.0" encoding="utf-8"?>
<ds:datastoreItem xmlns:ds="http://schemas.openxmlformats.org/officeDocument/2006/customXml" ds:itemID="{B1532F4A-D743-4FAE-9103-DA753DE8C4C9}">
  <ds:schemaRefs>
    <ds:schemaRef ds:uri="ESRI.ArcGIS.Mapping.OfficeIntegration.PowerPointInfo"/>
  </ds:schemaRefs>
</ds:datastoreItem>
</file>

<file path=customXml/itemProps198.xml><?xml version="1.0" encoding="utf-8"?>
<ds:datastoreItem xmlns:ds="http://schemas.openxmlformats.org/officeDocument/2006/customXml" ds:itemID="{DC1E790A-F74A-4B8B-849A-A66CA8590901}">
  <ds:schemaRefs>
    <ds:schemaRef ds:uri="ESRI.ArcGIS.Mapping.OfficeIntegration.PowerPointInfo"/>
  </ds:schemaRefs>
</ds:datastoreItem>
</file>

<file path=customXml/itemProps199.xml><?xml version="1.0" encoding="utf-8"?>
<ds:datastoreItem xmlns:ds="http://schemas.openxmlformats.org/officeDocument/2006/customXml" ds:itemID="{876F46AB-F24D-4164-A606-16E6300ADC76}">
  <ds:schemaRefs>
    <ds:schemaRef ds:uri="ESRI.ArcGIS.Mapping.OfficeIntegration.PowerPointInfo"/>
  </ds:schemaRefs>
</ds:datastoreItem>
</file>

<file path=customXml/itemProps2.xml><?xml version="1.0" encoding="utf-8"?>
<ds:datastoreItem xmlns:ds="http://schemas.openxmlformats.org/officeDocument/2006/customXml" ds:itemID="{285B98E5-BE85-4F5F-A2F3-29B1CB2D06BA}">
  <ds:schemaRefs>
    <ds:schemaRef ds:uri="ESRI.ArcGIS.Mapping.OfficeIntegration.PowerPointInfo"/>
  </ds:schemaRefs>
</ds:datastoreItem>
</file>

<file path=customXml/itemProps20.xml><?xml version="1.0" encoding="utf-8"?>
<ds:datastoreItem xmlns:ds="http://schemas.openxmlformats.org/officeDocument/2006/customXml" ds:itemID="{5AB0A66C-8919-4C1B-A827-48E140719A36}">
  <ds:schemaRefs>
    <ds:schemaRef ds:uri="ESRI.ArcGIS.Mapping.OfficeIntegration.PowerPointInfo"/>
  </ds:schemaRefs>
</ds:datastoreItem>
</file>

<file path=customXml/itemProps200.xml><?xml version="1.0" encoding="utf-8"?>
<ds:datastoreItem xmlns:ds="http://schemas.openxmlformats.org/officeDocument/2006/customXml" ds:itemID="{2571B7A7-2CA9-4978-845B-55A25BF4049C}">
  <ds:schemaRefs>
    <ds:schemaRef ds:uri="ESRI.ArcGIS.Mapping.OfficeIntegration.PowerPointInfo"/>
  </ds:schemaRefs>
</ds:datastoreItem>
</file>

<file path=customXml/itemProps201.xml><?xml version="1.0" encoding="utf-8"?>
<ds:datastoreItem xmlns:ds="http://schemas.openxmlformats.org/officeDocument/2006/customXml" ds:itemID="{BCE1C084-D68E-405A-9CE2-FD629B6A913D}">
  <ds:schemaRefs>
    <ds:schemaRef ds:uri="ESRI.ArcGIS.Mapping.OfficeIntegration.PowerPointInfo"/>
  </ds:schemaRefs>
</ds:datastoreItem>
</file>

<file path=customXml/itemProps202.xml><?xml version="1.0" encoding="utf-8"?>
<ds:datastoreItem xmlns:ds="http://schemas.openxmlformats.org/officeDocument/2006/customXml" ds:itemID="{DF27A578-6A98-4C60-9D29-0CE5CF8F182B}">
  <ds:schemaRefs>
    <ds:schemaRef ds:uri="ESRI.ArcGIS.Mapping.OfficeIntegration.PowerPointInfo"/>
  </ds:schemaRefs>
</ds:datastoreItem>
</file>

<file path=customXml/itemProps203.xml><?xml version="1.0" encoding="utf-8"?>
<ds:datastoreItem xmlns:ds="http://schemas.openxmlformats.org/officeDocument/2006/customXml" ds:itemID="{11800C86-9760-4B0D-A119-6E2BC04B8F2E}">
  <ds:schemaRefs>
    <ds:schemaRef ds:uri="ESRI.ArcGIS.Mapping.OfficeIntegration.PowerPointInfo"/>
  </ds:schemaRefs>
</ds:datastoreItem>
</file>

<file path=customXml/itemProps204.xml><?xml version="1.0" encoding="utf-8"?>
<ds:datastoreItem xmlns:ds="http://schemas.openxmlformats.org/officeDocument/2006/customXml" ds:itemID="{A4F36C0C-42A0-4E6C-9998-E11C40E19901}">
  <ds:schemaRefs>
    <ds:schemaRef ds:uri="ESRI.ArcGIS.Mapping.OfficeIntegration.PowerPointInfo"/>
  </ds:schemaRefs>
</ds:datastoreItem>
</file>

<file path=customXml/itemProps205.xml><?xml version="1.0" encoding="utf-8"?>
<ds:datastoreItem xmlns:ds="http://schemas.openxmlformats.org/officeDocument/2006/customXml" ds:itemID="{A867FB70-5B93-4211-8179-A1775D7B756F}">
  <ds:schemaRefs>
    <ds:schemaRef ds:uri="ESRI.ArcGIS.Mapping.OfficeIntegration.PowerPointInfo"/>
  </ds:schemaRefs>
</ds:datastoreItem>
</file>

<file path=customXml/itemProps206.xml><?xml version="1.0" encoding="utf-8"?>
<ds:datastoreItem xmlns:ds="http://schemas.openxmlformats.org/officeDocument/2006/customXml" ds:itemID="{C8203CE2-A9BC-4B37-8995-D6D848CB4997}">
  <ds:schemaRefs>
    <ds:schemaRef ds:uri="ESRI.ArcGIS.Mapping.OfficeIntegration.PowerPointInfo"/>
  </ds:schemaRefs>
</ds:datastoreItem>
</file>

<file path=customXml/itemProps207.xml><?xml version="1.0" encoding="utf-8"?>
<ds:datastoreItem xmlns:ds="http://schemas.openxmlformats.org/officeDocument/2006/customXml" ds:itemID="{FB0B9CF7-EDD4-42D0-89A0-310B910127F3}">
  <ds:schemaRefs>
    <ds:schemaRef ds:uri="ESRI.ArcGIS.Mapping.OfficeIntegration.PowerPointInfo"/>
  </ds:schemaRefs>
</ds:datastoreItem>
</file>

<file path=customXml/itemProps208.xml><?xml version="1.0" encoding="utf-8"?>
<ds:datastoreItem xmlns:ds="http://schemas.openxmlformats.org/officeDocument/2006/customXml" ds:itemID="{BE8AD30C-7158-48A5-A893-8C8612265F5A}">
  <ds:schemaRefs>
    <ds:schemaRef ds:uri="ESRI.ArcGIS.Mapping.OfficeIntegration.PowerPointInfo"/>
  </ds:schemaRefs>
</ds:datastoreItem>
</file>

<file path=customXml/itemProps209.xml><?xml version="1.0" encoding="utf-8"?>
<ds:datastoreItem xmlns:ds="http://schemas.openxmlformats.org/officeDocument/2006/customXml" ds:itemID="{982F7636-36F8-4551-A9B7-8026B01BD39A}">
  <ds:schemaRefs>
    <ds:schemaRef ds:uri="ESRI.ArcGIS.Mapping.OfficeIntegration.PowerPointInfo"/>
  </ds:schemaRefs>
</ds:datastoreItem>
</file>

<file path=customXml/itemProps21.xml><?xml version="1.0" encoding="utf-8"?>
<ds:datastoreItem xmlns:ds="http://schemas.openxmlformats.org/officeDocument/2006/customXml" ds:itemID="{D218453B-A4A1-4989-8F4B-601FF6F88757}">
  <ds:schemaRefs>
    <ds:schemaRef ds:uri="ESRI.ArcGIS.Mapping.OfficeIntegration.PowerPointInfo"/>
  </ds:schemaRefs>
</ds:datastoreItem>
</file>

<file path=customXml/itemProps210.xml><?xml version="1.0" encoding="utf-8"?>
<ds:datastoreItem xmlns:ds="http://schemas.openxmlformats.org/officeDocument/2006/customXml" ds:itemID="{98184636-4DCC-4EFC-819C-6759E40F563C}">
  <ds:schemaRefs>
    <ds:schemaRef ds:uri="ESRI.ArcGIS.Mapping.OfficeIntegration.PowerPointInfo"/>
  </ds:schemaRefs>
</ds:datastoreItem>
</file>

<file path=customXml/itemProps211.xml><?xml version="1.0" encoding="utf-8"?>
<ds:datastoreItem xmlns:ds="http://schemas.openxmlformats.org/officeDocument/2006/customXml" ds:itemID="{65935D19-189D-45A1-9CDD-81F38861136D}">
  <ds:schemaRefs>
    <ds:schemaRef ds:uri="ESRI.ArcGIS.Mapping.OfficeIntegration.PowerPointInfo"/>
  </ds:schemaRefs>
</ds:datastoreItem>
</file>

<file path=customXml/itemProps212.xml><?xml version="1.0" encoding="utf-8"?>
<ds:datastoreItem xmlns:ds="http://schemas.openxmlformats.org/officeDocument/2006/customXml" ds:itemID="{06082598-7223-449F-85F3-3BA32A5E39E1}">
  <ds:schemaRefs>
    <ds:schemaRef ds:uri="ESRI.ArcGIS.Mapping.OfficeIntegration.PowerPointInfo"/>
  </ds:schemaRefs>
</ds:datastoreItem>
</file>

<file path=customXml/itemProps213.xml><?xml version="1.0" encoding="utf-8"?>
<ds:datastoreItem xmlns:ds="http://schemas.openxmlformats.org/officeDocument/2006/customXml" ds:itemID="{86E49610-A0B6-432A-A418-E0590E0843C6}">
  <ds:schemaRefs>
    <ds:schemaRef ds:uri="ESRI.ArcGIS.Mapping.OfficeIntegration.PowerPointInfo"/>
  </ds:schemaRefs>
</ds:datastoreItem>
</file>

<file path=customXml/itemProps214.xml><?xml version="1.0" encoding="utf-8"?>
<ds:datastoreItem xmlns:ds="http://schemas.openxmlformats.org/officeDocument/2006/customXml" ds:itemID="{C9C192A0-2C9A-4888-AE87-C6EA4577BCAE}">
  <ds:schemaRefs>
    <ds:schemaRef ds:uri="ESRI.ArcGIS.Mapping.OfficeIntegration.PowerPointInfo"/>
  </ds:schemaRefs>
</ds:datastoreItem>
</file>

<file path=customXml/itemProps215.xml><?xml version="1.0" encoding="utf-8"?>
<ds:datastoreItem xmlns:ds="http://schemas.openxmlformats.org/officeDocument/2006/customXml" ds:itemID="{5E7F2933-6E52-4E68-958E-2CF66BB6ACBF}">
  <ds:schemaRefs>
    <ds:schemaRef ds:uri="ESRI.ArcGIS.Mapping.OfficeIntegration.PowerPointInfo"/>
  </ds:schemaRefs>
</ds:datastoreItem>
</file>

<file path=customXml/itemProps216.xml><?xml version="1.0" encoding="utf-8"?>
<ds:datastoreItem xmlns:ds="http://schemas.openxmlformats.org/officeDocument/2006/customXml" ds:itemID="{2F6DE3B3-5C6C-4F56-9657-DD1E2054EE97}">
  <ds:schemaRefs>
    <ds:schemaRef ds:uri="ESRI.ArcGIS.Mapping.OfficeIntegration.PowerPointInfo"/>
  </ds:schemaRefs>
</ds:datastoreItem>
</file>

<file path=customXml/itemProps217.xml><?xml version="1.0" encoding="utf-8"?>
<ds:datastoreItem xmlns:ds="http://schemas.openxmlformats.org/officeDocument/2006/customXml" ds:itemID="{68CD34D4-0A3B-4CDF-937A-48891F90DE2D}">
  <ds:schemaRefs>
    <ds:schemaRef ds:uri="ESRI.ArcGIS.Mapping.OfficeIntegration.PowerPointInfo"/>
  </ds:schemaRefs>
</ds:datastoreItem>
</file>

<file path=customXml/itemProps218.xml><?xml version="1.0" encoding="utf-8"?>
<ds:datastoreItem xmlns:ds="http://schemas.openxmlformats.org/officeDocument/2006/customXml" ds:itemID="{C476D249-4CF9-47EF-8BA6-CB26C8046FA1}">
  <ds:schemaRefs>
    <ds:schemaRef ds:uri="ESRI.ArcGIS.Mapping.OfficeIntegration.PowerPointInfo"/>
  </ds:schemaRefs>
</ds:datastoreItem>
</file>

<file path=customXml/itemProps219.xml><?xml version="1.0" encoding="utf-8"?>
<ds:datastoreItem xmlns:ds="http://schemas.openxmlformats.org/officeDocument/2006/customXml" ds:itemID="{3BE814BC-4465-49BC-A966-FA720EB0A9DC}">
  <ds:schemaRefs>
    <ds:schemaRef ds:uri="ESRI.ArcGIS.Mapping.OfficeIntegration.PowerPointInfo"/>
  </ds:schemaRefs>
</ds:datastoreItem>
</file>

<file path=customXml/itemProps22.xml><?xml version="1.0" encoding="utf-8"?>
<ds:datastoreItem xmlns:ds="http://schemas.openxmlformats.org/officeDocument/2006/customXml" ds:itemID="{A76F1FB9-837C-4E37-8C6E-BA35BAFE156E}">
  <ds:schemaRefs>
    <ds:schemaRef ds:uri="ESRI.ArcGIS.Mapping.OfficeIntegration.PowerPointInfo"/>
  </ds:schemaRefs>
</ds:datastoreItem>
</file>

<file path=customXml/itemProps220.xml><?xml version="1.0" encoding="utf-8"?>
<ds:datastoreItem xmlns:ds="http://schemas.openxmlformats.org/officeDocument/2006/customXml" ds:itemID="{045A9B48-801B-496F-BFA9-B9D97D480D0F}">
  <ds:schemaRefs>
    <ds:schemaRef ds:uri="ESRI.ArcGIS.Mapping.OfficeIntegration.PowerPointInfo"/>
  </ds:schemaRefs>
</ds:datastoreItem>
</file>

<file path=customXml/itemProps221.xml><?xml version="1.0" encoding="utf-8"?>
<ds:datastoreItem xmlns:ds="http://schemas.openxmlformats.org/officeDocument/2006/customXml" ds:itemID="{A95DFB3E-6D62-4E53-8E70-A3F735356C79}">
  <ds:schemaRefs>
    <ds:schemaRef ds:uri="ESRI.ArcGIS.Mapping.OfficeIntegration.PowerPointInfo"/>
  </ds:schemaRefs>
</ds:datastoreItem>
</file>

<file path=customXml/itemProps222.xml><?xml version="1.0" encoding="utf-8"?>
<ds:datastoreItem xmlns:ds="http://schemas.openxmlformats.org/officeDocument/2006/customXml" ds:itemID="{2B0CEF27-8ED1-4F6E-9686-A71F023F1C6D}">
  <ds:schemaRefs>
    <ds:schemaRef ds:uri="ESRI.ArcGIS.Mapping.OfficeIntegration.PowerPointInfo"/>
  </ds:schemaRefs>
</ds:datastoreItem>
</file>

<file path=customXml/itemProps223.xml><?xml version="1.0" encoding="utf-8"?>
<ds:datastoreItem xmlns:ds="http://schemas.openxmlformats.org/officeDocument/2006/customXml" ds:itemID="{6BC84D7C-2AD1-4102-9783-9DA4EBEF7568}">
  <ds:schemaRefs>
    <ds:schemaRef ds:uri="ESRI.ArcGIS.Mapping.OfficeIntegration.PowerPointInfo"/>
  </ds:schemaRefs>
</ds:datastoreItem>
</file>

<file path=customXml/itemProps224.xml><?xml version="1.0" encoding="utf-8"?>
<ds:datastoreItem xmlns:ds="http://schemas.openxmlformats.org/officeDocument/2006/customXml" ds:itemID="{ED9B5D0E-8FDA-4E4B-B6B7-E732A89ECC83}">
  <ds:schemaRefs>
    <ds:schemaRef ds:uri="ESRI.ArcGIS.Mapping.OfficeIntegration.PowerPointInfo"/>
  </ds:schemaRefs>
</ds:datastoreItem>
</file>

<file path=customXml/itemProps225.xml><?xml version="1.0" encoding="utf-8"?>
<ds:datastoreItem xmlns:ds="http://schemas.openxmlformats.org/officeDocument/2006/customXml" ds:itemID="{EC09819A-68C2-4394-BD0C-E8C9851F2D1F}">
  <ds:schemaRefs>
    <ds:schemaRef ds:uri="ESRI.ArcGIS.Mapping.OfficeIntegration.PowerPointInfo"/>
  </ds:schemaRefs>
</ds:datastoreItem>
</file>

<file path=customXml/itemProps226.xml><?xml version="1.0" encoding="utf-8"?>
<ds:datastoreItem xmlns:ds="http://schemas.openxmlformats.org/officeDocument/2006/customXml" ds:itemID="{7A309DCC-BC18-4042-8728-1740A8F8DED9}">
  <ds:schemaRefs>
    <ds:schemaRef ds:uri="ESRI.ArcGIS.Mapping.OfficeIntegration.PowerPointInfo"/>
  </ds:schemaRefs>
</ds:datastoreItem>
</file>

<file path=customXml/itemProps227.xml><?xml version="1.0" encoding="utf-8"?>
<ds:datastoreItem xmlns:ds="http://schemas.openxmlformats.org/officeDocument/2006/customXml" ds:itemID="{D0D09C46-E08C-468C-B5CD-09C57A77607D}">
  <ds:schemaRefs>
    <ds:schemaRef ds:uri="ESRI.ArcGIS.Mapping.OfficeIntegration.PowerPointInfo"/>
  </ds:schemaRefs>
</ds:datastoreItem>
</file>

<file path=customXml/itemProps228.xml><?xml version="1.0" encoding="utf-8"?>
<ds:datastoreItem xmlns:ds="http://schemas.openxmlformats.org/officeDocument/2006/customXml" ds:itemID="{A4F5A2F3-3000-4D01-A867-9D50D4139DC9}">
  <ds:schemaRefs>
    <ds:schemaRef ds:uri="ESRI.ArcGIS.Mapping.OfficeIntegration.PowerPointInfo"/>
  </ds:schemaRefs>
</ds:datastoreItem>
</file>

<file path=customXml/itemProps229.xml><?xml version="1.0" encoding="utf-8"?>
<ds:datastoreItem xmlns:ds="http://schemas.openxmlformats.org/officeDocument/2006/customXml" ds:itemID="{83A92CC8-519A-4193-B7AF-66A25DAEA390}">
  <ds:schemaRefs>
    <ds:schemaRef ds:uri="ESRI.ArcGIS.Mapping.OfficeIntegration.PowerPointInfo"/>
  </ds:schemaRefs>
</ds:datastoreItem>
</file>

<file path=customXml/itemProps23.xml><?xml version="1.0" encoding="utf-8"?>
<ds:datastoreItem xmlns:ds="http://schemas.openxmlformats.org/officeDocument/2006/customXml" ds:itemID="{EAC9BAA9-8AF7-4845-A096-C8A40711AEE8}">
  <ds:schemaRefs>
    <ds:schemaRef ds:uri="ESRI.ArcGIS.Mapping.OfficeIntegration.PowerPointInfo"/>
  </ds:schemaRefs>
</ds:datastoreItem>
</file>

<file path=customXml/itemProps230.xml><?xml version="1.0" encoding="utf-8"?>
<ds:datastoreItem xmlns:ds="http://schemas.openxmlformats.org/officeDocument/2006/customXml" ds:itemID="{DE303CC1-FD65-4D49-A16E-0EA76969D2A9}">
  <ds:schemaRefs>
    <ds:schemaRef ds:uri="ESRI.ArcGIS.Mapping.OfficeIntegration.PowerPointInfo"/>
  </ds:schemaRefs>
</ds:datastoreItem>
</file>

<file path=customXml/itemProps231.xml><?xml version="1.0" encoding="utf-8"?>
<ds:datastoreItem xmlns:ds="http://schemas.openxmlformats.org/officeDocument/2006/customXml" ds:itemID="{0A26935F-4952-4275-93B5-081E49B96841}">
  <ds:schemaRefs>
    <ds:schemaRef ds:uri="ESRI.ArcGIS.Mapping.OfficeIntegration.PowerPointInfo"/>
  </ds:schemaRefs>
</ds:datastoreItem>
</file>

<file path=customXml/itemProps232.xml><?xml version="1.0" encoding="utf-8"?>
<ds:datastoreItem xmlns:ds="http://schemas.openxmlformats.org/officeDocument/2006/customXml" ds:itemID="{F16EBE60-0D03-4380-BD84-DE8BF4763B57}">
  <ds:schemaRefs>
    <ds:schemaRef ds:uri="ESRI.ArcGIS.Mapping.OfficeIntegration.PowerPointInfo"/>
  </ds:schemaRefs>
</ds:datastoreItem>
</file>

<file path=customXml/itemProps233.xml><?xml version="1.0" encoding="utf-8"?>
<ds:datastoreItem xmlns:ds="http://schemas.openxmlformats.org/officeDocument/2006/customXml" ds:itemID="{008AC855-5FAD-4B67-9531-846EE75820D3}">
  <ds:schemaRefs>
    <ds:schemaRef ds:uri="ESRI.ArcGIS.Mapping.OfficeIntegration.PowerPointInfo"/>
  </ds:schemaRefs>
</ds:datastoreItem>
</file>

<file path=customXml/itemProps234.xml><?xml version="1.0" encoding="utf-8"?>
<ds:datastoreItem xmlns:ds="http://schemas.openxmlformats.org/officeDocument/2006/customXml" ds:itemID="{CD1D0C69-EB5F-41A7-BB76-297088992632}">
  <ds:schemaRefs>
    <ds:schemaRef ds:uri="ESRI.ArcGIS.Mapping.OfficeIntegration.PowerPointInfo"/>
  </ds:schemaRefs>
</ds:datastoreItem>
</file>

<file path=customXml/itemProps235.xml><?xml version="1.0" encoding="utf-8"?>
<ds:datastoreItem xmlns:ds="http://schemas.openxmlformats.org/officeDocument/2006/customXml" ds:itemID="{6BD04404-54A0-4C87-9E0C-147501906D8A}">
  <ds:schemaRefs>
    <ds:schemaRef ds:uri="ESRI.ArcGIS.Mapping.OfficeIntegration.PowerPointInfo"/>
  </ds:schemaRefs>
</ds:datastoreItem>
</file>

<file path=customXml/itemProps236.xml><?xml version="1.0" encoding="utf-8"?>
<ds:datastoreItem xmlns:ds="http://schemas.openxmlformats.org/officeDocument/2006/customXml" ds:itemID="{6C0ECF6B-7518-4A91-9555-32412FA4312D}">
  <ds:schemaRefs>
    <ds:schemaRef ds:uri="ESRI.ArcGIS.Mapping.OfficeIntegration.PowerPointInfo"/>
  </ds:schemaRefs>
</ds:datastoreItem>
</file>

<file path=customXml/itemProps237.xml><?xml version="1.0" encoding="utf-8"?>
<ds:datastoreItem xmlns:ds="http://schemas.openxmlformats.org/officeDocument/2006/customXml" ds:itemID="{75E2612A-1F22-4F38-AE1E-14D17412C630}">
  <ds:schemaRefs>
    <ds:schemaRef ds:uri="ESRI.ArcGIS.Mapping.OfficeIntegration.PowerPointInfo"/>
  </ds:schemaRefs>
</ds:datastoreItem>
</file>

<file path=customXml/itemProps238.xml><?xml version="1.0" encoding="utf-8"?>
<ds:datastoreItem xmlns:ds="http://schemas.openxmlformats.org/officeDocument/2006/customXml" ds:itemID="{6703D8B4-9862-4F62-AE9A-579B45767E0C}">
  <ds:schemaRefs>
    <ds:schemaRef ds:uri="ESRI.ArcGIS.Mapping.OfficeIntegration.PowerPointInfo"/>
  </ds:schemaRefs>
</ds:datastoreItem>
</file>

<file path=customXml/itemProps239.xml><?xml version="1.0" encoding="utf-8"?>
<ds:datastoreItem xmlns:ds="http://schemas.openxmlformats.org/officeDocument/2006/customXml" ds:itemID="{B55315D1-5800-465C-B51A-E0A711B1B210}">
  <ds:schemaRefs>
    <ds:schemaRef ds:uri="ESRI.ArcGIS.Mapping.OfficeIntegration.PowerPointInfo"/>
  </ds:schemaRefs>
</ds:datastoreItem>
</file>

<file path=customXml/itemProps24.xml><?xml version="1.0" encoding="utf-8"?>
<ds:datastoreItem xmlns:ds="http://schemas.openxmlformats.org/officeDocument/2006/customXml" ds:itemID="{1B72AB0B-E49F-4373-A98B-77EB8DAAD60F}">
  <ds:schemaRefs>
    <ds:schemaRef ds:uri="ESRI.ArcGIS.Mapping.OfficeIntegration.PowerPointInfo"/>
  </ds:schemaRefs>
</ds:datastoreItem>
</file>

<file path=customXml/itemProps240.xml><?xml version="1.0" encoding="utf-8"?>
<ds:datastoreItem xmlns:ds="http://schemas.openxmlformats.org/officeDocument/2006/customXml" ds:itemID="{0351212C-6AA5-4131-8C91-7913A7666667}">
  <ds:schemaRefs>
    <ds:schemaRef ds:uri="ESRI.ArcGIS.Mapping.OfficeIntegration.PowerPointInfo"/>
  </ds:schemaRefs>
</ds:datastoreItem>
</file>

<file path=customXml/itemProps241.xml><?xml version="1.0" encoding="utf-8"?>
<ds:datastoreItem xmlns:ds="http://schemas.openxmlformats.org/officeDocument/2006/customXml" ds:itemID="{7AB63BDE-0064-4EB4-A323-160D3951D13D}">
  <ds:schemaRefs>
    <ds:schemaRef ds:uri="ESRI.ArcGIS.Mapping.OfficeIntegration.PowerPointInfo"/>
  </ds:schemaRefs>
</ds:datastoreItem>
</file>

<file path=customXml/itemProps242.xml><?xml version="1.0" encoding="utf-8"?>
<ds:datastoreItem xmlns:ds="http://schemas.openxmlformats.org/officeDocument/2006/customXml" ds:itemID="{7D94C4E8-3995-4BCC-8A71-F7AF451611A9}">
  <ds:schemaRefs>
    <ds:schemaRef ds:uri="ESRI.ArcGIS.Mapping.OfficeIntegration.PowerPointInfo"/>
  </ds:schemaRefs>
</ds:datastoreItem>
</file>

<file path=customXml/itemProps243.xml><?xml version="1.0" encoding="utf-8"?>
<ds:datastoreItem xmlns:ds="http://schemas.openxmlformats.org/officeDocument/2006/customXml" ds:itemID="{51BD9873-F77B-44A4-907B-631CE0D80322}">
  <ds:schemaRefs>
    <ds:schemaRef ds:uri="ESRI.ArcGIS.Mapping.OfficeIntegration.PowerPointInfo"/>
  </ds:schemaRefs>
</ds:datastoreItem>
</file>

<file path=customXml/itemProps244.xml><?xml version="1.0" encoding="utf-8"?>
<ds:datastoreItem xmlns:ds="http://schemas.openxmlformats.org/officeDocument/2006/customXml" ds:itemID="{DA8CF677-A6E6-4054-B393-7C9C060B3C3A}">
  <ds:schemaRefs>
    <ds:schemaRef ds:uri="ESRI.ArcGIS.Mapping.OfficeIntegration.PowerPointInfo"/>
  </ds:schemaRefs>
</ds:datastoreItem>
</file>

<file path=customXml/itemProps245.xml><?xml version="1.0" encoding="utf-8"?>
<ds:datastoreItem xmlns:ds="http://schemas.openxmlformats.org/officeDocument/2006/customXml" ds:itemID="{0491F116-9AE5-4730-B5C4-0412805CBDB4}">
  <ds:schemaRefs>
    <ds:schemaRef ds:uri="ESRI.ArcGIS.Mapping.OfficeIntegration.PowerPointInfo"/>
  </ds:schemaRefs>
</ds:datastoreItem>
</file>

<file path=customXml/itemProps246.xml><?xml version="1.0" encoding="utf-8"?>
<ds:datastoreItem xmlns:ds="http://schemas.openxmlformats.org/officeDocument/2006/customXml" ds:itemID="{12371B0D-E4D1-41A5-83D6-03FE487FACE5}">
  <ds:schemaRefs>
    <ds:schemaRef ds:uri="ESRI.ArcGIS.Mapping.OfficeIntegration.PowerPointInfo"/>
  </ds:schemaRefs>
</ds:datastoreItem>
</file>

<file path=customXml/itemProps247.xml><?xml version="1.0" encoding="utf-8"?>
<ds:datastoreItem xmlns:ds="http://schemas.openxmlformats.org/officeDocument/2006/customXml" ds:itemID="{F7A9A738-A0D6-4DC3-9484-8D04AA7A5838}">
  <ds:schemaRefs>
    <ds:schemaRef ds:uri="ESRI.ArcGIS.Mapping.OfficeIntegration.PowerPointInfo"/>
  </ds:schemaRefs>
</ds:datastoreItem>
</file>

<file path=customXml/itemProps248.xml><?xml version="1.0" encoding="utf-8"?>
<ds:datastoreItem xmlns:ds="http://schemas.openxmlformats.org/officeDocument/2006/customXml" ds:itemID="{380F3D70-CAE3-4F9C-9D97-70AFA43CD282}">
  <ds:schemaRefs>
    <ds:schemaRef ds:uri="ESRI.ArcGIS.Mapping.OfficeIntegration.PowerPointInfo"/>
  </ds:schemaRefs>
</ds:datastoreItem>
</file>

<file path=customXml/itemProps249.xml><?xml version="1.0" encoding="utf-8"?>
<ds:datastoreItem xmlns:ds="http://schemas.openxmlformats.org/officeDocument/2006/customXml" ds:itemID="{2401CDC1-6C62-4963-9D83-F305D86BDB2D}">
  <ds:schemaRefs>
    <ds:schemaRef ds:uri="ESRI.ArcGIS.Mapping.OfficeIntegration.PowerPointInfo"/>
  </ds:schemaRefs>
</ds:datastoreItem>
</file>

<file path=customXml/itemProps25.xml><?xml version="1.0" encoding="utf-8"?>
<ds:datastoreItem xmlns:ds="http://schemas.openxmlformats.org/officeDocument/2006/customXml" ds:itemID="{DC61722A-8ACE-4A57-A427-EED0493E664E}">
  <ds:schemaRefs>
    <ds:schemaRef ds:uri="ESRI.ArcGIS.Mapping.OfficeIntegration.PowerPointInfo"/>
  </ds:schemaRefs>
</ds:datastoreItem>
</file>

<file path=customXml/itemProps250.xml><?xml version="1.0" encoding="utf-8"?>
<ds:datastoreItem xmlns:ds="http://schemas.openxmlformats.org/officeDocument/2006/customXml" ds:itemID="{8658E8E6-3CD5-4C27-98A9-E77A6BB81CB5}">
  <ds:schemaRefs>
    <ds:schemaRef ds:uri="ESRI.ArcGIS.Mapping.OfficeIntegration.PowerPointInfo"/>
  </ds:schemaRefs>
</ds:datastoreItem>
</file>

<file path=customXml/itemProps251.xml><?xml version="1.0" encoding="utf-8"?>
<ds:datastoreItem xmlns:ds="http://schemas.openxmlformats.org/officeDocument/2006/customXml" ds:itemID="{62F3F56B-AE48-454A-A7E1-7CC683A3C1F7}">
  <ds:schemaRefs>
    <ds:schemaRef ds:uri="ESRI.ArcGIS.Mapping.OfficeIntegration.PowerPointInfo"/>
  </ds:schemaRefs>
</ds:datastoreItem>
</file>

<file path=customXml/itemProps252.xml><?xml version="1.0" encoding="utf-8"?>
<ds:datastoreItem xmlns:ds="http://schemas.openxmlformats.org/officeDocument/2006/customXml" ds:itemID="{34569A22-4E23-42EF-96D2-0D58196EA5F1}">
  <ds:schemaRefs>
    <ds:schemaRef ds:uri="ESRI.ArcGIS.Mapping.OfficeIntegration.PowerPointInfo"/>
  </ds:schemaRefs>
</ds:datastoreItem>
</file>

<file path=customXml/itemProps253.xml><?xml version="1.0" encoding="utf-8"?>
<ds:datastoreItem xmlns:ds="http://schemas.openxmlformats.org/officeDocument/2006/customXml" ds:itemID="{2392FD21-2DA8-4B02-B29E-B67AFA74A9BA}">
  <ds:schemaRefs>
    <ds:schemaRef ds:uri="ESRI.ArcGIS.Mapping.OfficeIntegration.PowerPointInfo"/>
  </ds:schemaRefs>
</ds:datastoreItem>
</file>

<file path=customXml/itemProps254.xml><?xml version="1.0" encoding="utf-8"?>
<ds:datastoreItem xmlns:ds="http://schemas.openxmlformats.org/officeDocument/2006/customXml" ds:itemID="{53112175-5AA8-4048-964B-14467800B64E}">
  <ds:schemaRefs>
    <ds:schemaRef ds:uri="ESRI.ArcGIS.Mapping.OfficeIntegration.PowerPointInfo"/>
  </ds:schemaRefs>
</ds:datastoreItem>
</file>

<file path=customXml/itemProps255.xml><?xml version="1.0" encoding="utf-8"?>
<ds:datastoreItem xmlns:ds="http://schemas.openxmlformats.org/officeDocument/2006/customXml" ds:itemID="{5CA665FE-165F-43EC-838F-C7AD34429A66}">
  <ds:schemaRefs>
    <ds:schemaRef ds:uri="ESRI.ArcGIS.Mapping.OfficeIntegration.PowerPointInfo"/>
  </ds:schemaRefs>
</ds:datastoreItem>
</file>

<file path=customXml/itemProps256.xml><?xml version="1.0" encoding="utf-8"?>
<ds:datastoreItem xmlns:ds="http://schemas.openxmlformats.org/officeDocument/2006/customXml" ds:itemID="{DF934BFD-29D3-4BE0-B09F-8DDDF49EC36B}">
  <ds:schemaRefs>
    <ds:schemaRef ds:uri="ESRI.ArcGIS.Mapping.OfficeIntegration.PowerPointInfo"/>
  </ds:schemaRefs>
</ds:datastoreItem>
</file>

<file path=customXml/itemProps257.xml><?xml version="1.0" encoding="utf-8"?>
<ds:datastoreItem xmlns:ds="http://schemas.openxmlformats.org/officeDocument/2006/customXml" ds:itemID="{AAD1AA2B-F164-4019-B427-13C6CC66B5B0}">
  <ds:schemaRefs>
    <ds:schemaRef ds:uri="ESRI.ArcGIS.Mapping.OfficeIntegration.PowerPointInfo"/>
  </ds:schemaRefs>
</ds:datastoreItem>
</file>

<file path=customXml/itemProps258.xml><?xml version="1.0" encoding="utf-8"?>
<ds:datastoreItem xmlns:ds="http://schemas.openxmlformats.org/officeDocument/2006/customXml" ds:itemID="{06565C40-54EF-4764-9939-0132F354FAAD}">
  <ds:schemaRefs>
    <ds:schemaRef ds:uri="ESRI.ArcGIS.Mapping.OfficeIntegration.PowerPointInfo"/>
  </ds:schemaRefs>
</ds:datastoreItem>
</file>

<file path=customXml/itemProps259.xml><?xml version="1.0" encoding="utf-8"?>
<ds:datastoreItem xmlns:ds="http://schemas.openxmlformats.org/officeDocument/2006/customXml" ds:itemID="{23A29F94-9CB4-401C-A949-FD33B7B36367}">
  <ds:schemaRefs>
    <ds:schemaRef ds:uri="ESRI.ArcGIS.Mapping.OfficeIntegration.PowerPointInfo"/>
  </ds:schemaRefs>
</ds:datastoreItem>
</file>

<file path=customXml/itemProps26.xml><?xml version="1.0" encoding="utf-8"?>
<ds:datastoreItem xmlns:ds="http://schemas.openxmlformats.org/officeDocument/2006/customXml" ds:itemID="{B70F2474-3F11-4ACB-9684-67E0E0C275BD}">
  <ds:schemaRefs>
    <ds:schemaRef ds:uri="ESRI.ArcGIS.Mapping.OfficeIntegration.PowerPointInfo"/>
  </ds:schemaRefs>
</ds:datastoreItem>
</file>

<file path=customXml/itemProps260.xml><?xml version="1.0" encoding="utf-8"?>
<ds:datastoreItem xmlns:ds="http://schemas.openxmlformats.org/officeDocument/2006/customXml" ds:itemID="{BDAD0C3C-3100-4CFA-BC79-669998ABE3C3}">
  <ds:schemaRefs>
    <ds:schemaRef ds:uri="ESRI.ArcGIS.Mapping.OfficeIntegration.PowerPointInfo"/>
  </ds:schemaRefs>
</ds:datastoreItem>
</file>

<file path=customXml/itemProps261.xml><?xml version="1.0" encoding="utf-8"?>
<ds:datastoreItem xmlns:ds="http://schemas.openxmlformats.org/officeDocument/2006/customXml" ds:itemID="{5BA37FCB-1EE7-4CA0-98EB-A11701C893EA}">
  <ds:schemaRefs>
    <ds:schemaRef ds:uri="ESRI.ArcGIS.Mapping.OfficeIntegration.PowerPointInfo"/>
  </ds:schemaRefs>
</ds:datastoreItem>
</file>

<file path=customXml/itemProps262.xml><?xml version="1.0" encoding="utf-8"?>
<ds:datastoreItem xmlns:ds="http://schemas.openxmlformats.org/officeDocument/2006/customXml" ds:itemID="{CA3A36B8-1E30-4B9B-9715-38CECA67900B}">
  <ds:schemaRefs>
    <ds:schemaRef ds:uri="ESRI.ArcGIS.Mapping.OfficeIntegration.PowerPointInfo"/>
  </ds:schemaRefs>
</ds:datastoreItem>
</file>

<file path=customXml/itemProps263.xml><?xml version="1.0" encoding="utf-8"?>
<ds:datastoreItem xmlns:ds="http://schemas.openxmlformats.org/officeDocument/2006/customXml" ds:itemID="{9D84294E-1BC4-433B-9959-5CEF699B43FD}">
  <ds:schemaRefs>
    <ds:schemaRef ds:uri="ESRI.ArcGIS.Mapping.OfficeIntegration.PowerPointInfo"/>
  </ds:schemaRefs>
</ds:datastoreItem>
</file>

<file path=customXml/itemProps264.xml><?xml version="1.0" encoding="utf-8"?>
<ds:datastoreItem xmlns:ds="http://schemas.openxmlformats.org/officeDocument/2006/customXml" ds:itemID="{39D5FF48-4CD9-492D-87E2-547742A97AAE}">
  <ds:schemaRefs>
    <ds:schemaRef ds:uri="ESRI.ArcGIS.Mapping.OfficeIntegration.PowerPointInfo"/>
  </ds:schemaRefs>
</ds:datastoreItem>
</file>

<file path=customXml/itemProps265.xml><?xml version="1.0" encoding="utf-8"?>
<ds:datastoreItem xmlns:ds="http://schemas.openxmlformats.org/officeDocument/2006/customXml" ds:itemID="{0192E08B-594F-4897-AEA5-076B3D17C82C}">
  <ds:schemaRefs>
    <ds:schemaRef ds:uri="ESRI.ArcGIS.Mapping.OfficeIntegration.PowerPointInfo"/>
  </ds:schemaRefs>
</ds:datastoreItem>
</file>

<file path=customXml/itemProps266.xml><?xml version="1.0" encoding="utf-8"?>
<ds:datastoreItem xmlns:ds="http://schemas.openxmlformats.org/officeDocument/2006/customXml" ds:itemID="{31A708E7-8D10-4025-AFFE-D8E1C80BD09A}">
  <ds:schemaRefs>
    <ds:schemaRef ds:uri="ESRI.ArcGIS.Mapping.OfficeIntegration.PowerPointInfo"/>
  </ds:schemaRefs>
</ds:datastoreItem>
</file>

<file path=customXml/itemProps267.xml><?xml version="1.0" encoding="utf-8"?>
<ds:datastoreItem xmlns:ds="http://schemas.openxmlformats.org/officeDocument/2006/customXml" ds:itemID="{5A265A38-6488-467B-A42C-F3C3A6125715}">
  <ds:schemaRefs>
    <ds:schemaRef ds:uri="ESRI.ArcGIS.Mapping.OfficeIntegration.PowerPointInfo"/>
  </ds:schemaRefs>
</ds:datastoreItem>
</file>

<file path=customXml/itemProps268.xml><?xml version="1.0" encoding="utf-8"?>
<ds:datastoreItem xmlns:ds="http://schemas.openxmlformats.org/officeDocument/2006/customXml" ds:itemID="{156CBCA1-7490-4845-9E45-219AD5286EFD}">
  <ds:schemaRefs>
    <ds:schemaRef ds:uri="ESRI.ArcGIS.Mapping.OfficeIntegration.PowerPointInfo"/>
  </ds:schemaRefs>
</ds:datastoreItem>
</file>

<file path=customXml/itemProps269.xml><?xml version="1.0" encoding="utf-8"?>
<ds:datastoreItem xmlns:ds="http://schemas.openxmlformats.org/officeDocument/2006/customXml" ds:itemID="{099A5E10-E9D5-4C45-9FC9-0033EFDBF874}">
  <ds:schemaRefs>
    <ds:schemaRef ds:uri="ESRI.ArcGIS.Mapping.OfficeIntegration.PowerPointInfo"/>
  </ds:schemaRefs>
</ds:datastoreItem>
</file>

<file path=customXml/itemProps27.xml><?xml version="1.0" encoding="utf-8"?>
<ds:datastoreItem xmlns:ds="http://schemas.openxmlformats.org/officeDocument/2006/customXml" ds:itemID="{453E7AF9-9FF3-4538-B49D-B2E84AFFC0E7}">
  <ds:schemaRefs>
    <ds:schemaRef ds:uri="ESRI.ArcGIS.Mapping.OfficeIntegration.PowerPointInfo"/>
  </ds:schemaRefs>
</ds:datastoreItem>
</file>

<file path=customXml/itemProps270.xml><?xml version="1.0" encoding="utf-8"?>
<ds:datastoreItem xmlns:ds="http://schemas.openxmlformats.org/officeDocument/2006/customXml" ds:itemID="{5DC3971B-892B-45F5-AF5D-F38C5E833491}">
  <ds:schemaRefs>
    <ds:schemaRef ds:uri="ESRI.ArcGIS.Mapping.OfficeIntegration.PowerPointInfo"/>
  </ds:schemaRefs>
</ds:datastoreItem>
</file>

<file path=customXml/itemProps271.xml><?xml version="1.0" encoding="utf-8"?>
<ds:datastoreItem xmlns:ds="http://schemas.openxmlformats.org/officeDocument/2006/customXml" ds:itemID="{0CB69343-DA4E-49FB-A0AD-060C0FD43EC1}">
  <ds:schemaRefs>
    <ds:schemaRef ds:uri="ESRI.ArcGIS.Mapping.OfficeIntegration.PowerPointInfo"/>
  </ds:schemaRefs>
</ds:datastoreItem>
</file>

<file path=customXml/itemProps272.xml><?xml version="1.0" encoding="utf-8"?>
<ds:datastoreItem xmlns:ds="http://schemas.openxmlformats.org/officeDocument/2006/customXml" ds:itemID="{254F54EF-17A5-455A-BA94-249DE5FD676C}">
  <ds:schemaRefs>
    <ds:schemaRef ds:uri="ESRI.ArcGIS.Mapping.OfficeIntegration.PowerPointInfo"/>
  </ds:schemaRefs>
</ds:datastoreItem>
</file>

<file path=customXml/itemProps273.xml><?xml version="1.0" encoding="utf-8"?>
<ds:datastoreItem xmlns:ds="http://schemas.openxmlformats.org/officeDocument/2006/customXml" ds:itemID="{4201D2F8-9594-44AE-A983-63EFED5607D2}">
  <ds:schemaRefs>
    <ds:schemaRef ds:uri="ESRI.ArcGIS.Mapping.OfficeIntegration.PowerPointInfo"/>
  </ds:schemaRefs>
</ds:datastoreItem>
</file>

<file path=customXml/itemProps274.xml><?xml version="1.0" encoding="utf-8"?>
<ds:datastoreItem xmlns:ds="http://schemas.openxmlformats.org/officeDocument/2006/customXml" ds:itemID="{28194093-D0E3-47C8-B04B-8CAF3675A23B}">
  <ds:schemaRefs>
    <ds:schemaRef ds:uri="ESRI.ArcGIS.Mapping.OfficeIntegration.PowerPointInfo"/>
  </ds:schemaRefs>
</ds:datastoreItem>
</file>

<file path=customXml/itemProps275.xml><?xml version="1.0" encoding="utf-8"?>
<ds:datastoreItem xmlns:ds="http://schemas.openxmlformats.org/officeDocument/2006/customXml" ds:itemID="{D0E64475-7F0D-4A53-BC45-7E21E660DC9B}">
  <ds:schemaRefs>
    <ds:schemaRef ds:uri="ESRI.ArcGIS.Mapping.OfficeIntegration.PowerPointInfo"/>
  </ds:schemaRefs>
</ds:datastoreItem>
</file>

<file path=customXml/itemProps276.xml><?xml version="1.0" encoding="utf-8"?>
<ds:datastoreItem xmlns:ds="http://schemas.openxmlformats.org/officeDocument/2006/customXml" ds:itemID="{464D0FCD-301A-44BF-B104-A46FCABD4F70}">
  <ds:schemaRefs>
    <ds:schemaRef ds:uri="ESRI.ArcGIS.Mapping.OfficeIntegration.PowerPointInfo"/>
  </ds:schemaRefs>
</ds:datastoreItem>
</file>

<file path=customXml/itemProps277.xml><?xml version="1.0" encoding="utf-8"?>
<ds:datastoreItem xmlns:ds="http://schemas.openxmlformats.org/officeDocument/2006/customXml" ds:itemID="{C398B017-7D96-41A2-B168-0AE5A77A657B}">
  <ds:schemaRefs>
    <ds:schemaRef ds:uri="ESRI.ArcGIS.Mapping.OfficeIntegration.PowerPointInfo"/>
  </ds:schemaRefs>
</ds:datastoreItem>
</file>

<file path=customXml/itemProps278.xml><?xml version="1.0" encoding="utf-8"?>
<ds:datastoreItem xmlns:ds="http://schemas.openxmlformats.org/officeDocument/2006/customXml" ds:itemID="{C7652615-4762-4AE1-853E-72B11DE4E9B5}">
  <ds:schemaRefs>
    <ds:schemaRef ds:uri="ESRI.ArcGIS.Mapping.OfficeIntegration.PowerPointInfo"/>
  </ds:schemaRefs>
</ds:datastoreItem>
</file>

<file path=customXml/itemProps279.xml><?xml version="1.0" encoding="utf-8"?>
<ds:datastoreItem xmlns:ds="http://schemas.openxmlformats.org/officeDocument/2006/customXml" ds:itemID="{1A2A8A15-B8FA-4327-8A06-AD7D7E9E187B}">
  <ds:schemaRefs>
    <ds:schemaRef ds:uri="ESRI.ArcGIS.Mapping.OfficeIntegration.PowerPointInfo"/>
  </ds:schemaRefs>
</ds:datastoreItem>
</file>

<file path=customXml/itemProps28.xml><?xml version="1.0" encoding="utf-8"?>
<ds:datastoreItem xmlns:ds="http://schemas.openxmlformats.org/officeDocument/2006/customXml" ds:itemID="{8BA1430D-9F9B-4533-9CE3-AF2C8359A234}">
  <ds:schemaRefs>
    <ds:schemaRef ds:uri="ESRI.ArcGIS.Mapping.OfficeIntegration.PowerPointInfo"/>
  </ds:schemaRefs>
</ds:datastoreItem>
</file>

<file path=customXml/itemProps280.xml><?xml version="1.0" encoding="utf-8"?>
<ds:datastoreItem xmlns:ds="http://schemas.openxmlformats.org/officeDocument/2006/customXml" ds:itemID="{B773DDF0-9539-44E2-8424-89E4A0E649BC}">
  <ds:schemaRefs>
    <ds:schemaRef ds:uri="ESRI.ArcGIS.Mapping.OfficeIntegration.PowerPointInfo"/>
  </ds:schemaRefs>
</ds:datastoreItem>
</file>

<file path=customXml/itemProps281.xml><?xml version="1.0" encoding="utf-8"?>
<ds:datastoreItem xmlns:ds="http://schemas.openxmlformats.org/officeDocument/2006/customXml" ds:itemID="{EE22AB09-5260-409F-A8C2-0C910DF9EE5E}">
  <ds:schemaRefs>
    <ds:schemaRef ds:uri="ESRI.ArcGIS.Mapping.OfficeIntegration.PowerPointInfo"/>
  </ds:schemaRefs>
</ds:datastoreItem>
</file>

<file path=customXml/itemProps282.xml><?xml version="1.0" encoding="utf-8"?>
<ds:datastoreItem xmlns:ds="http://schemas.openxmlformats.org/officeDocument/2006/customXml" ds:itemID="{56B8F3F2-575A-407C-B778-CE055CB59730}">
  <ds:schemaRefs>
    <ds:schemaRef ds:uri="ESRI.ArcGIS.Mapping.OfficeIntegration.PowerPointInfo"/>
  </ds:schemaRefs>
</ds:datastoreItem>
</file>

<file path=customXml/itemProps283.xml><?xml version="1.0" encoding="utf-8"?>
<ds:datastoreItem xmlns:ds="http://schemas.openxmlformats.org/officeDocument/2006/customXml" ds:itemID="{59A6FB90-08F2-4F75-B963-E9DA7C73F3CA}">
  <ds:schemaRefs>
    <ds:schemaRef ds:uri="ESRI.ArcGIS.Mapping.OfficeIntegration.PowerPointInfo"/>
  </ds:schemaRefs>
</ds:datastoreItem>
</file>

<file path=customXml/itemProps284.xml><?xml version="1.0" encoding="utf-8"?>
<ds:datastoreItem xmlns:ds="http://schemas.openxmlformats.org/officeDocument/2006/customXml" ds:itemID="{48472998-450E-43B4-A340-3A16DAB90447}">
  <ds:schemaRefs>
    <ds:schemaRef ds:uri="ESRI.ArcGIS.Mapping.OfficeIntegration.PowerPointInfo"/>
  </ds:schemaRefs>
</ds:datastoreItem>
</file>

<file path=customXml/itemProps285.xml><?xml version="1.0" encoding="utf-8"?>
<ds:datastoreItem xmlns:ds="http://schemas.openxmlformats.org/officeDocument/2006/customXml" ds:itemID="{B7631151-437D-41D8-91FE-B7834B4B90F2}">
  <ds:schemaRefs>
    <ds:schemaRef ds:uri="ESRI.ArcGIS.Mapping.OfficeIntegration.PowerPointInfo"/>
  </ds:schemaRefs>
</ds:datastoreItem>
</file>

<file path=customXml/itemProps286.xml><?xml version="1.0" encoding="utf-8"?>
<ds:datastoreItem xmlns:ds="http://schemas.openxmlformats.org/officeDocument/2006/customXml" ds:itemID="{BA82B78B-8C7B-4638-8292-F5F830EF9467}">
  <ds:schemaRefs>
    <ds:schemaRef ds:uri="ESRI.ArcGIS.Mapping.OfficeIntegration.PowerPointInfo"/>
  </ds:schemaRefs>
</ds:datastoreItem>
</file>

<file path=customXml/itemProps287.xml><?xml version="1.0" encoding="utf-8"?>
<ds:datastoreItem xmlns:ds="http://schemas.openxmlformats.org/officeDocument/2006/customXml" ds:itemID="{A7B2211B-4591-42B2-B864-801567791178}">
  <ds:schemaRefs>
    <ds:schemaRef ds:uri="ESRI.ArcGIS.Mapping.OfficeIntegration.PowerPointInfo"/>
  </ds:schemaRefs>
</ds:datastoreItem>
</file>

<file path=customXml/itemProps288.xml><?xml version="1.0" encoding="utf-8"?>
<ds:datastoreItem xmlns:ds="http://schemas.openxmlformats.org/officeDocument/2006/customXml" ds:itemID="{229830C1-F57B-4B66-BA6E-258C0CDF07E1}">
  <ds:schemaRefs>
    <ds:schemaRef ds:uri="ESRI.ArcGIS.Mapping.OfficeIntegration.PowerPointInfo"/>
  </ds:schemaRefs>
</ds:datastoreItem>
</file>

<file path=customXml/itemProps289.xml><?xml version="1.0" encoding="utf-8"?>
<ds:datastoreItem xmlns:ds="http://schemas.openxmlformats.org/officeDocument/2006/customXml" ds:itemID="{97B507C9-260B-4194-BBE8-0CF6B8384200}">
  <ds:schemaRefs>
    <ds:schemaRef ds:uri="ESRI.ArcGIS.Mapping.OfficeIntegration.PowerPointInfo"/>
  </ds:schemaRefs>
</ds:datastoreItem>
</file>

<file path=customXml/itemProps29.xml><?xml version="1.0" encoding="utf-8"?>
<ds:datastoreItem xmlns:ds="http://schemas.openxmlformats.org/officeDocument/2006/customXml" ds:itemID="{5311AC8D-729D-4D17-A2E6-D88F2BBFAC95}">
  <ds:schemaRefs>
    <ds:schemaRef ds:uri="ESRI.ArcGIS.Mapping.OfficeIntegration.PowerPointInfo"/>
  </ds:schemaRefs>
</ds:datastoreItem>
</file>

<file path=customXml/itemProps290.xml><?xml version="1.0" encoding="utf-8"?>
<ds:datastoreItem xmlns:ds="http://schemas.openxmlformats.org/officeDocument/2006/customXml" ds:itemID="{0A7D566C-6F70-4C57-94D8-9CD8E2A9D3A0}">
  <ds:schemaRefs>
    <ds:schemaRef ds:uri="ESRI.ArcGIS.Mapping.OfficeIntegration.PowerPointInfo"/>
  </ds:schemaRefs>
</ds:datastoreItem>
</file>

<file path=customXml/itemProps291.xml><?xml version="1.0" encoding="utf-8"?>
<ds:datastoreItem xmlns:ds="http://schemas.openxmlformats.org/officeDocument/2006/customXml" ds:itemID="{AF263085-0E52-45FC-BDD2-1363D1C9E100}">
  <ds:schemaRefs>
    <ds:schemaRef ds:uri="ESRI.ArcGIS.Mapping.OfficeIntegration.PowerPointInfo"/>
  </ds:schemaRefs>
</ds:datastoreItem>
</file>

<file path=customXml/itemProps292.xml><?xml version="1.0" encoding="utf-8"?>
<ds:datastoreItem xmlns:ds="http://schemas.openxmlformats.org/officeDocument/2006/customXml" ds:itemID="{94DE407C-4C9B-40A1-85D3-D191CF7B21CB}">
  <ds:schemaRefs>
    <ds:schemaRef ds:uri="ESRI.ArcGIS.Mapping.OfficeIntegration.PowerPointInfo"/>
  </ds:schemaRefs>
</ds:datastoreItem>
</file>

<file path=customXml/itemProps293.xml><?xml version="1.0" encoding="utf-8"?>
<ds:datastoreItem xmlns:ds="http://schemas.openxmlformats.org/officeDocument/2006/customXml" ds:itemID="{199D7D48-6FCD-4603-8624-48F1AC77CCD9}">
  <ds:schemaRefs>
    <ds:schemaRef ds:uri="ESRI.ArcGIS.Mapping.OfficeIntegration.PowerPointInfo"/>
  </ds:schemaRefs>
</ds:datastoreItem>
</file>

<file path=customXml/itemProps294.xml><?xml version="1.0" encoding="utf-8"?>
<ds:datastoreItem xmlns:ds="http://schemas.openxmlformats.org/officeDocument/2006/customXml" ds:itemID="{363558E8-FE23-4B93-8C85-D86E84CA340F}">
  <ds:schemaRefs>
    <ds:schemaRef ds:uri="ESRI.ArcGIS.Mapping.OfficeIntegration.PowerPointInfo"/>
  </ds:schemaRefs>
</ds:datastoreItem>
</file>

<file path=customXml/itemProps295.xml><?xml version="1.0" encoding="utf-8"?>
<ds:datastoreItem xmlns:ds="http://schemas.openxmlformats.org/officeDocument/2006/customXml" ds:itemID="{434FB986-F9BE-487D-8EB0-1C98A4B377EC}">
  <ds:schemaRefs>
    <ds:schemaRef ds:uri="ESRI.ArcGIS.Mapping.OfficeIntegration.PowerPointInfo"/>
  </ds:schemaRefs>
</ds:datastoreItem>
</file>

<file path=customXml/itemProps296.xml><?xml version="1.0" encoding="utf-8"?>
<ds:datastoreItem xmlns:ds="http://schemas.openxmlformats.org/officeDocument/2006/customXml" ds:itemID="{0E110705-7BB5-4EAA-96C2-51F19C7F3EC5}">
  <ds:schemaRefs>
    <ds:schemaRef ds:uri="ESRI.ArcGIS.Mapping.OfficeIntegration.PowerPointInfo"/>
  </ds:schemaRefs>
</ds:datastoreItem>
</file>

<file path=customXml/itemProps297.xml><?xml version="1.0" encoding="utf-8"?>
<ds:datastoreItem xmlns:ds="http://schemas.openxmlformats.org/officeDocument/2006/customXml" ds:itemID="{A7950650-2AAE-4382-9837-3E6578311D62}">
  <ds:schemaRefs>
    <ds:schemaRef ds:uri="ESRI.ArcGIS.Mapping.OfficeIntegration.PowerPointInfo"/>
  </ds:schemaRefs>
</ds:datastoreItem>
</file>

<file path=customXml/itemProps298.xml><?xml version="1.0" encoding="utf-8"?>
<ds:datastoreItem xmlns:ds="http://schemas.openxmlformats.org/officeDocument/2006/customXml" ds:itemID="{2A98BBA7-4012-41E7-9E00-07E9EAE01BF7}">
  <ds:schemaRefs>
    <ds:schemaRef ds:uri="ESRI.ArcGIS.Mapping.OfficeIntegration.PowerPointInfo"/>
  </ds:schemaRefs>
</ds:datastoreItem>
</file>

<file path=customXml/itemProps299.xml><?xml version="1.0" encoding="utf-8"?>
<ds:datastoreItem xmlns:ds="http://schemas.openxmlformats.org/officeDocument/2006/customXml" ds:itemID="{E1D92281-8A4C-499B-9AE5-AB051203225A}">
  <ds:schemaRefs>
    <ds:schemaRef ds:uri="ESRI.ArcGIS.Mapping.OfficeIntegration.PowerPointInfo"/>
  </ds:schemaRefs>
</ds:datastoreItem>
</file>

<file path=customXml/itemProps3.xml><?xml version="1.0" encoding="utf-8"?>
<ds:datastoreItem xmlns:ds="http://schemas.openxmlformats.org/officeDocument/2006/customXml" ds:itemID="{11F89848-477D-48BF-B85C-812130B62803}">
  <ds:schemaRefs>
    <ds:schemaRef ds:uri="ESRI.ArcGIS.Mapping.OfficeIntegration.PowerPointInfo"/>
  </ds:schemaRefs>
</ds:datastoreItem>
</file>

<file path=customXml/itemProps30.xml><?xml version="1.0" encoding="utf-8"?>
<ds:datastoreItem xmlns:ds="http://schemas.openxmlformats.org/officeDocument/2006/customXml" ds:itemID="{8F7E124C-61E7-4F3F-9FBD-95068C6A25D3}">
  <ds:schemaRefs>
    <ds:schemaRef ds:uri="ESRI.ArcGIS.Mapping.OfficeIntegration.PowerPointInfo"/>
  </ds:schemaRefs>
</ds:datastoreItem>
</file>

<file path=customXml/itemProps300.xml><?xml version="1.0" encoding="utf-8"?>
<ds:datastoreItem xmlns:ds="http://schemas.openxmlformats.org/officeDocument/2006/customXml" ds:itemID="{4C29D969-9F31-46EA-B4B9-1AF5B0575AC8}">
  <ds:schemaRefs>
    <ds:schemaRef ds:uri="ESRI.ArcGIS.Mapping.OfficeIntegration.PowerPointInfo"/>
  </ds:schemaRefs>
</ds:datastoreItem>
</file>

<file path=customXml/itemProps301.xml><?xml version="1.0" encoding="utf-8"?>
<ds:datastoreItem xmlns:ds="http://schemas.openxmlformats.org/officeDocument/2006/customXml" ds:itemID="{CDE60AB9-B446-4CBA-BB83-3B4AD970567F}">
  <ds:schemaRefs>
    <ds:schemaRef ds:uri="ESRI.ArcGIS.Mapping.OfficeIntegration.PowerPointInfo"/>
  </ds:schemaRefs>
</ds:datastoreItem>
</file>

<file path=customXml/itemProps302.xml><?xml version="1.0" encoding="utf-8"?>
<ds:datastoreItem xmlns:ds="http://schemas.openxmlformats.org/officeDocument/2006/customXml" ds:itemID="{21A1A015-F8D1-4FEE-B030-A806B9FF4CBB}">
  <ds:schemaRefs>
    <ds:schemaRef ds:uri="ESRI.ArcGIS.Mapping.OfficeIntegration.PowerPointInfo"/>
  </ds:schemaRefs>
</ds:datastoreItem>
</file>

<file path=customXml/itemProps303.xml><?xml version="1.0" encoding="utf-8"?>
<ds:datastoreItem xmlns:ds="http://schemas.openxmlformats.org/officeDocument/2006/customXml" ds:itemID="{130E4704-31D9-4402-B459-EA5B50CC9E60}">
  <ds:schemaRefs>
    <ds:schemaRef ds:uri="ESRI.ArcGIS.Mapping.OfficeIntegration.PowerPointInfo"/>
  </ds:schemaRefs>
</ds:datastoreItem>
</file>

<file path=customXml/itemProps304.xml><?xml version="1.0" encoding="utf-8"?>
<ds:datastoreItem xmlns:ds="http://schemas.openxmlformats.org/officeDocument/2006/customXml" ds:itemID="{6D669189-1BE9-48FE-92E0-F7BE18EAC611}">
  <ds:schemaRefs>
    <ds:schemaRef ds:uri="ESRI.ArcGIS.Mapping.OfficeIntegration.PowerPointInfo"/>
  </ds:schemaRefs>
</ds:datastoreItem>
</file>

<file path=customXml/itemProps305.xml><?xml version="1.0" encoding="utf-8"?>
<ds:datastoreItem xmlns:ds="http://schemas.openxmlformats.org/officeDocument/2006/customXml" ds:itemID="{2B9C3BFE-AB76-423E-A7F2-B3048E11D0D7}">
  <ds:schemaRefs>
    <ds:schemaRef ds:uri="ESRI.ArcGIS.Mapping.OfficeIntegration.PowerPointInfo"/>
  </ds:schemaRefs>
</ds:datastoreItem>
</file>

<file path=customXml/itemProps306.xml><?xml version="1.0" encoding="utf-8"?>
<ds:datastoreItem xmlns:ds="http://schemas.openxmlformats.org/officeDocument/2006/customXml" ds:itemID="{3733C6D5-1645-49E6-8EFB-4A39D11586B6}">
  <ds:schemaRefs>
    <ds:schemaRef ds:uri="ESRI.ArcGIS.Mapping.OfficeIntegration.PowerPointInfo"/>
  </ds:schemaRefs>
</ds:datastoreItem>
</file>

<file path=customXml/itemProps307.xml><?xml version="1.0" encoding="utf-8"?>
<ds:datastoreItem xmlns:ds="http://schemas.openxmlformats.org/officeDocument/2006/customXml" ds:itemID="{A8A5981E-EDD6-4583-AF31-024E2A436BF3}">
  <ds:schemaRefs>
    <ds:schemaRef ds:uri="ESRI.ArcGIS.Mapping.OfficeIntegration.PowerPointInfo"/>
  </ds:schemaRefs>
</ds:datastoreItem>
</file>

<file path=customXml/itemProps308.xml><?xml version="1.0" encoding="utf-8"?>
<ds:datastoreItem xmlns:ds="http://schemas.openxmlformats.org/officeDocument/2006/customXml" ds:itemID="{49F7E7EE-740E-4289-AFD6-F2D8E1DA2732}">
  <ds:schemaRefs>
    <ds:schemaRef ds:uri="ESRI.ArcGIS.Mapping.OfficeIntegration.PowerPointInfo"/>
  </ds:schemaRefs>
</ds:datastoreItem>
</file>

<file path=customXml/itemProps309.xml><?xml version="1.0" encoding="utf-8"?>
<ds:datastoreItem xmlns:ds="http://schemas.openxmlformats.org/officeDocument/2006/customXml" ds:itemID="{FA5F7BA4-13F7-453E-B9F3-93148B445670}">
  <ds:schemaRefs>
    <ds:schemaRef ds:uri="ESRI.ArcGIS.Mapping.OfficeIntegration.PowerPointInfo"/>
  </ds:schemaRefs>
</ds:datastoreItem>
</file>

<file path=customXml/itemProps31.xml><?xml version="1.0" encoding="utf-8"?>
<ds:datastoreItem xmlns:ds="http://schemas.openxmlformats.org/officeDocument/2006/customXml" ds:itemID="{BCF6E8E5-68BF-422D-B7A9-54415A423769}">
  <ds:schemaRefs>
    <ds:schemaRef ds:uri="ESRI.ArcGIS.Mapping.OfficeIntegration.PowerPointInfo"/>
  </ds:schemaRefs>
</ds:datastoreItem>
</file>

<file path=customXml/itemProps310.xml><?xml version="1.0" encoding="utf-8"?>
<ds:datastoreItem xmlns:ds="http://schemas.openxmlformats.org/officeDocument/2006/customXml" ds:itemID="{979F095B-BEEB-47A6-A352-78B8C2AE1199}">
  <ds:schemaRefs>
    <ds:schemaRef ds:uri="ESRI.ArcGIS.Mapping.OfficeIntegration.PowerPointInfo"/>
  </ds:schemaRefs>
</ds:datastoreItem>
</file>

<file path=customXml/itemProps311.xml><?xml version="1.0" encoding="utf-8"?>
<ds:datastoreItem xmlns:ds="http://schemas.openxmlformats.org/officeDocument/2006/customXml" ds:itemID="{6C60592D-622E-4D43-AD62-9AA1B5A90C42}">
  <ds:schemaRefs>
    <ds:schemaRef ds:uri="ESRI.ArcGIS.Mapping.OfficeIntegration.PowerPointInfo"/>
  </ds:schemaRefs>
</ds:datastoreItem>
</file>

<file path=customXml/itemProps312.xml><?xml version="1.0" encoding="utf-8"?>
<ds:datastoreItem xmlns:ds="http://schemas.openxmlformats.org/officeDocument/2006/customXml" ds:itemID="{D0C5EFC4-1D72-4AD8-81CC-8092B602F2BA}">
  <ds:schemaRefs>
    <ds:schemaRef ds:uri="ESRI.ArcGIS.Mapping.OfficeIntegration.PowerPointInfo"/>
  </ds:schemaRefs>
</ds:datastoreItem>
</file>

<file path=customXml/itemProps313.xml><?xml version="1.0" encoding="utf-8"?>
<ds:datastoreItem xmlns:ds="http://schemas.openxmlformats.org/officeDocument/2006/customXml" ds:itemID="{D1872AB5-FF49-442E-B5EB-8E25F7320008}">
  <ds:schemaRefs>
    <ds:schemaRef ds:uri="ESRI.ArcGIS.Mapping.OfficeIntegration.PowerPointInfo"/>
  </ds:schemaRefs>
</ds:datastoreItem>
</file>

<file path=customXml/itemProps314.xml><?xml version="1.0" encoding="utf-8"?>
<ds:datastoreItem xmlns:ds="http://schemas.openxmlformats.org/officeDocument/2006/customXml" ds:itemID="{BEF5B057-07C9-41A9-BC21-0FC61CE99E0D}">
  <ds:schemaRefs>
    <ds:schemaRef ds:uri="ESRI.ArcGIS.Mapping.OfficeIntegration.PowerPointInfo"/>
  </ds:schemaRefs>
</ds:datastoreItem>
</file>

<file path=customXml/itemProps315.xml><?xml version="1.0" encoding="utf-8"?>
<ds:datastoreItem xmlns:ds="http://schemas.openxmlformats.org/officeDocument/2006/customXml" ds:itemID="{DD61AC5B-A351-4A57-86C1-665CCB02D226}">
  <ds:schemaRefs>
    <ds:schemaRef ds:uri="ESRI.ArcGIS.Mapping.OfficeIntegration.PowerPointInfo"/>
  </ds:schemaRefs>
</ds:datastoreItem>
</file>

<file path=customXml/itemProps316.xml><?xml version="1.0" encoding="utf-8"?>
<ds:datastoreItem xmlns:ds="http://schemas.openxmlformats.org/officeDocument/2006/customXml" ds:itemID="{2B539194-4E53-4FA2-B862-0BBB3B89B8CA}">
  <ds:schemaRefs>
    <ds:schemaRef ds:uri="ESRI.ArcGIS.Mapping.OfficeIntegration.PowerPointInfo"/>
  </ds:schemaRefs>
</ds:datastoreItem>
</file>

<file path=customXml/itemProps317.xml><?xml version="1.0" encoding="utf-8"?>
<ds:datastoreItem xmlns:ds="http://schemas.openxmlformats.org/officeDocument/2006/customXml" ds:itemID="{1B5E9CA5-53FE-4E1C-BABB-38D6E8E6B2EC}">
  <ds:schemaRefs>
    <ds:schemaRef ds:uri="ESRI.ArcGIS.Mapping.OfficeIntegration.PowerPointInfo"/>
  </ds:schemaRefs>
</ds:datastoreItem>
</file>

<file path=customXml/itemProps318.xml><?xml version="1.0" encoding="utf-8"?>
<ds:datastoreItem xmlns:ds="http://schemas.openxmlformats.org/officeDocument/2006/customXml" ds:itemID="{4BB7B116-A49B-494E-B916-94F091121D3D}">
  <ds:schemaRefs>
    <ds:schemaRef ds:uri="ESRI.ArcGIS.Mapping.OfficeIntegration.PowerPointInfo"/>
  </ds:schemaRefs>
</ds:datastoreItem>
</file>

<file path=customXml/itemProps319.xml><?xml version="1.0" encoding="utf-8"?>
<ds:datastoreItem xmlns:ds="http://schemas.openxmlformats.org/officeDocument/2006/customXml" ds:itemID="{943869D7-EEF9-40BB-9C98-94608E7FF354}">
  <ds:schemaRefs>
    <ds:schemaRef ds:uri="ESRI.ArcGIS.Mapping.OfficeIntegration.PowerPointInfo"/>
  </ds:schemaRefs>
</ds:datastoreItem>
</file>

<file path=customXml/itemProps32.xml><?xml version="1.0" encoding="utf-8"?>
<ds:datastoreItem xmlns:ds="http://schemas.openxmlformats.org/officeDocument/2006/customXml" ds:itemID="{63ED0285-185E-4C53-BDE0-03EED8551362}">
  <ds:schemaRefs>
    <ds:schemaRef ds:uri="ESRI.ArcGIS.Mapping.OfficeIntegration.PowerPointInfo"/>
  </ds:schemaRefs>
</ds:datastoreItem>
</file>

<file path=customXml/itemProps320.xml><?xml version="1.0" encoding="utf-8"?>
<ds:datastoreItem xmlns:ds="http://schemas.openxmlformats.org/officeDocument/2006/customXml" ds:itemID="{C40F9A03-906C-4119-A665-DBEEA7A7450B}">
  <ds:schemaRefs>
    <ds:schemaRef ds:uri="ESRI.ArcGIS.Mapping.OfficeIntegration.PowerPointInfo"/>
  </ds:schemaRefs>
</ds:datastoreItem>
</file>

<file path=customXml/itemProps321.xml><?xml version="1.0" encoding="utf-8"?>
<ds:datastoreItem xmlns:ds="http://schemas.openxmlformats.org/officeDocument/2006/customXml" ds:itemID="{D14E156B-5DAB-4EF2-82C0-997F6DAEDE3B}">
  <ds:schemaRefs>
    <ds:schemaRef ds:uri="ESRI.ArcGIS.Mapping.OfficeIntegration.PowerPointInfo"/>
  </ds:schemaRefs>
</ds:datastoreItem>
</file>

<file path=customXml/itemProps322.xml><?xml version="1.0" encoding="utf-8"?>
<ds:datastoreItem xmlns:ds="http://schemas.openxmlformats.org/officeDocument/2006/customXml" ds:itemID="{EED9C899-6A62-4E64-93B2-3B689D6255D0}">
  <ds:schemaRefs>
    <ds:schemaRef ds:uri="ESRI.ArcGIS.Mapping.OfficeIntegration.PowerPointInfo"/>
  </ds:schemaRefs>
</ds:datastoreItem>
</file>

<file path=customXml/itemProps323.xml><?xml version="1.0" encoding="utf-8"?>
<ds:datastoreItem xmlns:ds="http://schemas.openxmlformats.org/officeDocument/2006/customXml" ds:itemID="{0C4EFF5B-AEBD-4478-AB2E-20092F92077F}">
  <ds:schemaRefs>
    <ds:schemaRef ds:uri="ESRI.ArcGIS.Mapping.OfficeIntegration.PowerPointInfo"/>
  </ds:schemaRefs>
</ds:datastoreItem>
</file>

<file path=customXml/itemProps324.xml><?xml version="1.0" encoding="utf-8"?>
<ds:datastoreItem xmlns:ds="http://schemas.openxmlformats.org/officeDocument/2006/customXml" ds:itemID="{B5AC9EF6-BF9F-40CE-9B7E-C928CACECD1C}">
  <ds:schemaRefs>
    <ds:schemaRef ds:uri="ESRI.ArcGIS.Mapping.OfficeIntegration.PowerPointInfo"/>
  </ds:schemaRefs>
</ds:datastoreItem>
</file>

<file path=customXml/itemProps325.xml><?xml version="1.0" encoding="utf-8"?>
<ds:datastoreItem xmlns:ds="http://schemas.openxmlformats.org/officeDocument/2006/customXml" ds:itemID="{B60EF782-9973-4CD0-B07C-93714A00FB63}">
  <ds:schemaRefs>
    <ds:schemaRef ds:uri="ESRI.ArcGIS.Mapping.OfficeIntegration.PowerPointInfo"/>
  </ds:schemaRefs>
</ds:datastoreItem>
</file>

<file path=customXml/itemProps326.xml><?xml version="1.0" encoding="utf-8"?>
<ds:datastoreItem xmlns:ds="http://schemas.openxmlformats.org/officeDocument/2006/customXml" ds:itemID="{E4CF8FED-F35C-43F7-8D8B-FE995DB49972}">
  <ds:schemaRefs>
    <ds:schemaRef ds:uri="ESRI.ArcGIS.Mapping.OfficeIntegration.PowerPointInfo"/>
  </ds:schemaRefs>
</ds:datastoreItem>
</file>

<file path=customXml/itemProps327.xml><?xml version="1.0" encoding="utf-8"?>
<ds:datastoreItem xmlns:ds="http://schemas.openxmlformats.org/officeDocument/2006/customXml" ds:itemID="{84BD8BB8-FC89-45B4-97C1-992320B5D78C}">
  <ds:schemaRefs>
    <ds:schemaRef ds:uri="ESRI.ArcGIS.Mapping.OfficeIntegration.PowerPointInfo"/>
  </ds:schemaRefs>
</ds:datastoreItem>
</file>

<file path=customXml/itemProps328.xml><?xml version="1.0" encoding="utf-8"?>
<ds:datastoreItem xmlns:ds="http://schemas.openxmlformats.org/officeDocument/2006/customXml" ds:itemID="{0A0AD7AE-7448-43D8-9DCC-07F1209C1FB5}">
  <ds:schemaRefs>
    <ds:schemaRef ds:uri="ESRI.ArcGIS.Mapping.OfficeIntegration.PowerPointInfo"/>
  </ds:schemaRefs>
</ds:datastoreItem>
</file>

<file path=customXml/itemProps329.xml><?xml version="1.0" encoding="utf-8"?>
<ds:datastoreItem xmlns:ds="http://schemas.openxmlformats.org/officeDocument/2006/customXml" ds:itemID="{C19A98EB-95F0-46AA-8679-E92DD16987B4}">
  <ds:schemaRefs>
    <ds:schemaRef ds:uri="ESRI.ArcGIS.Mapping.OfficeIntegration.PowerPointInfo"/>
  </ds:schemaRefs>
</ds:datastoreItem>
</file>

<file path=customXml/itemProps33.xml><?xml version="1.0" encoding="utf-8"?>
<ds:datastoreItem xmlns:ds="http://schemas.openxmlformats.org/officeDocument/2006/customXml" ds:itemID="{2A985C02-9B19-4069-A41A-4F0CC308A2B2}">
  <ds:schemaRefs>
    <ds:schemaRef ds:uri="ESRI.ArcGIS.Mapping.OfficeIntegration.PowerPointInfo"/>
  </ds:schemaRefs>
</ds:datastoreItem>
</file>

<file path=customXml/itemProps330.xml><?xml version="1.0" encoding="utf-8"?>
<ds:datastoreItem xmlns:ds="http://schemas.openxmlformats.org/officeDocument/2006/customXml" ds:itemID="{3F37BD9C-DF6A-4F71-84CD-15AF9D773462}">
  <ds:schemaRefs>
    <ds:schemaRef ds:uri="ESRI.ArcGIS.Mapping.OfficeIntegration.PowerPointInfo"/>
  </ds:schemaRefs>
</ds:datastoreItem>
</file>

<file path=customXml/itemProps331.xml><?xml version="1.0" encoding="utf-8"?>
<ds:datastoreItem xmlns:ds="http://schemas.openxmlformats.org/officeDocument/2006/customXml" ds:itemID="{7ED4C06D-1CE6-455F-9177-3771C6FE69B8}">
  <ds:schemaRefs>
    <ds:schemaRef ds:uri="ESRI.ArcGIS.Mapping.OfficeIntegration.PowerPointInfo"/>
  </ds:schemaRefs>
</ds:datastoreItem>
</file>

<file path=customXml/itemProps332.xml><?xml version="1.0" encoding="utf-8"?>
<ds:datastoreItem xmlns:ds="http://schemas.openxmlformats.org/officeDocument/2006/customXml" ds:itemID="{F57EECD7-FC36-4E56-AE32-65478DBDCC39}">
  <ds:schemaRefs>
    <ds:schemaRef ds:uri="ESRI.ArcGIS.Mapping.OfficeIntegration.PowerPointInfo"/>
  </ds:schemaRefs>
</ds:datastoreItem>
</file>

<file path=customXml/itemProps333.xml><?xml version="1.0" encoding="utf-8"?>
<ds:datastoreItem xmlns:ds="http://schemas.openxmlformats.org/officeDocument/2006/customXml" ds:itemID="{978BD41F-A57D-40A6-9A9A-8F543D33BBF8}">
  <ds:schemaRefs>
    <ds:schemaRef ds:uri="ESRI.ArcGIS.Mapping.OfficeIntegration.PowerPointInfo"/>
  </ds:schemaRefs>
</ds:datastoreItem>
</file>

<file path=customXml/itemProps334.xml><?xml version="1.0" encoding="utf-8"?>
<ds:datastoreItem xmlns:ds="http://schemas.openxmlformats.org/officeDocument/2006/customXml" ds:itemID="{81011DE5-6343-41B8-81FB-800960F70340}">
  <ds:schemaRefs>
    <ds:schemaRef ds:uri="ESRI.ArcGIS.Mapping.OfficeIntegration.PowerPointInfo"/>
  </ds:schemaRefs>
</ds:datastoreItem>
</file>

<file path=customXml/itemProps335.xml><?xml version="1.0" encoding="utf-8"?>
<ds:datastoreItem xmlns:ds="http://schemas.openxmlformats.org/officeDocument/2006/customXml" ds:itemID="{EF5B97D8-7F1B-4158-8708-BD5A433DE7D0}">
  <ds:schemaRefs>
    <ds:schemaRef ds:uri="ESRI.ArcGIS.Mapping.OfficeIntegration.PowerPointInfo"/>
  </ds:schemaRefs>
</ds:datastoreItem>
</file>

<file path=customXml/itemProps336.xml><?xml version="1.0" encoding="utf-8"?>
<ds:datastoreItem xmlns:ds="http://schemas.openxmlformats.org/officeDocument/2006/customXml" ds:itemID="{CFDFC04B-F3E1-4137-A911-618794B6F47B}">
  <ds:schemaRefs>
    <ds:schemaRef ds:uri="ESRI.ArcGIS.Mapping.OfficeIntegration.PowerPointInfo"/>
  </ds:schemaRefs>
</ds:datastoreItem>
</file>

<file path=customXml/itemProps337.xml><?xml version="1.0" encoding="utf-8"?>
<ds:datastoreItem xmlns:ds="http://schemas.openxmlformats.org/officeDocument/2006/customXml" ds:itemID="{675C5675-15F4-4A52-B657-BE13CDC97A12}">
  <ds:schemaRefs>
    <ds:schemaRef ds:uri="ESRI.ArcGIS.Mapping.OfficeIntegration.PowerPointInfo"/>
  </ds:schemaRefs>
</ds:datastoreItem>
</file>

<file path=customXml/itemProps338.xml><?xml version="1.0" encoding="utf-8"?>
<ds:datastoreItem xmlns:ds="http://schemas.openxmlformats.org/officeDocument/2006/customXml" ds:itemID="{E1654544-32F4-4B4F-8485-EF146855069F}">
  <ds:schemaRefs>
    <ds:schemaRef ds:uri="ESRI.ArcGIS.Mapping.OfficeIntegration.PowerPointInfo"/>
  </ds:schemaRefs>
</ds:datastoreItem>
</file>

<file path=customXml/itemProps339.xml><?xml version="1.0" encoding="utf-8"?>
<ds:datastoreItem xmlns:ds="http://schemas.openxmlformats.org/officeDocument/2006/customXml" ds:itemID="{9320DA4E-2C58-45F2-9AEA-BBD5D96D60F2}">
  <ds:schemaRefs>
    <ds:schemaRef ds:uri="ESRI.ArcGIS.Mapping.OfficeIntegration.PowerPointInfo"/>
  </ds:schemaRefs>
</ds:datastoreItem>
</file>

<file path=customXml/itemProps34.xml><?xml version="1.0" encoding="utf-8"?>
<ds:datastoreItem xmlns:ds="http://schemas.openxmlformats.org/officeDocument/2006/customXml" ds:itemID="{64C32FBF-2435-428A-90AB-E63EE96AE402}">
  <ds:schemaRefs>
    <ds:schemaRef ds:uri="ESRI.ArcGIS.Mapping.OfficeIntegration.PowerPointInfo"/>
  </ds:schemaRefs>
</ds:datastoreItem>
</file>

<file path=customXml/itemProps340.xml><?xml version="1.0" encoding="utf-8"?>
<ds:datastoreItem xmlns:ds="http://schemas.openxmlformats.org/officeDocument/2006/customXml" ds:itemID="{2B268FB8-E19C-4238-A966-E95B5B831E2C}">
  <ds:schemaRefs>
    <ds:schemaRef ds:uri="ESRI.ArcGIS.Mapping.OfficeIntegration.PowerPointInfo"/>
  </ds:schemaRefs>
</ds:datastoreItem>
</file>

<file path=customXml/itemProps341.xml><?xml version="1.0" encoding="utf-8"?>
<ds:datastoreItem xmlns:ds="http://schemas.openxmlformats.org/officeDocument/2006/customXml" ds:itemID="{9F03DAD7-2115-478B-BAF3-E7E88E06A97C}">
  <ds:schemaRefs>
    <ds:schemaRef ds:uri="ESRI.ArcGIS.Mapping.OfficeIntegration.PowerPointInfo"/>
  </ds:schemaRefs>
</ds:datastoreItem>
</file>

<file path=customXml/itemProps342.xml><?xml version="1.0" encoding="utf-8"?>
<ds:datastoreItem xmlns:ds="http://schemas.openxmlformats.org/officeDocument/2006/customXml" ds:itemID="{318B8465-C212-4383-90D1-E84C48061C0F}">
  <ds:schemaRefs>
    <ds:schemaRef ds:uri="ESRI.ArcGIS.Mapping.OfficeIntegration.PowerPointInfo"/>
  </ds:schemaRefs>
</ds:datastoreItem>
</file>

<file path=customXml/itemProps343.xml><?xml version="1.0" encoding="utf-8"?>
<ds:datastoreItem xmlns:ds="http://schemas.openxmlformats.org/officeDocument/2006/customXml" ds:itemID="{5FAD7019-B559-4F84-B62C-108015BF4A61}">
  <ds:schemaRefs>
    <ds:schemaRef ds:uri="ESRI.ArcGIS.Mapping.OfficeIntegration.PowerPointInfo"/>
  </ds:schemaRefs>
</ds:datastoreItem>
</file>

<file path=customXml/itemProps344.xml><?xml version="1.0" encoding="utf-8"?>
<ds:datastoreItem xmlns:ds="http://schemas.openxmlformats.org/officeDocument/2006/customXml" ds:itemID="{AD17FB16-1F23-4815-A793-D1F325F38FD1}">
  <ds:schemaRefs>
    <ds:schemaRef ds:uri="ESRI.ArcGIS.Mapping.OfficeIntegration.PowerPointInfo"/>
  </ds:schemaRefs>
</ds:datastoreItem>
</file>

<file path=customXml/itemProps345.xml><?xml version="1.0" encoding="utf-8"?>
<ds:datastoreItem xmlns:ds="http://schemas.openxmlformats.org/officeDocument/2006/customXml" ds:itemID="{20FA4B99-EDFD-4DB0-9CE0-5D0585FB9645}">
  <ds:schemaRefs>
    <ds:schemaRef ds:uri="ESRI.ArcGIS.Mapping.OfficeIntegration.PowerPointInfo"/>
  </ds:schemaRefs>
</ds:datastoreItem>
</file>

<file path=customXml/itemProps346.xml><?xml version="1.0" encoding="utf-8"?>
<ds:datastoreItem xmlns:ds="http://schemas.openxmlformats.org/officeDocument/2006/customXml" ds:itemID="{2A8A1AC9-E49F-414F-B86A-C11FB5DAE46B}">
  <ds:schemaRefs>
    <ds:schemaRef ds:uri="ESRI.ArcGIS.Mapping.OfficeIntegration.PowerPointInfo"/>
  </ds:schemaRefs>
</ds:datastoreItem>
</file>

<file path=customXml/itemProps347.xml><?xml version="1.0" encoding="utf-8"?>
<ds:datastoreItem xmlns:ds="http://schemas.openxmlformats.org/officeDocument/2006/customXml" ds:itemID="{7F1AEF7D-977D-47CD-B39F-D0A70C2507EC}">
  <ds:schemaRefs>
    <ds:schemaRef ds:uri="ESRI.ArcGIS.Mapping.OfficeIntegration.PowerPointInfo"/>
  </ds:schemaRefs>
</ds:datastoreItem>
</file>

<file path=customXml/itemProps348.xml><?xml version="1.0" encoding="utf-8"?>
<ds:datastoreItem xmlns:ds="http://schemas.openxmlformats.org/officeDocument/2006/customXml" ds:itemID="{3F9CB217-C372-4131-BCA3-46E1B82741A4}">
  <ds:schemaRefs>
    <ds:schemaRef ds:uri="ESRI.ArcGIS.Mapping.OfficeIntegration.PowerPointInfo"/>
  </ds:schemaRefs>
</ds:datastoreItem>
</file>

<file path=customXml/itemProps349.xml><?xml version="1.0" encoding="utf-8"?>
<ds:datastoreItem xmlns:ds="http://schemas.openxmlformats.org/officeDocument/2006/customXml" ds:itemID="{8AA8C37C-DE0F-4B42-8F53-EEC180AE9ABE}">
  <ds:schemaRefs>
    <ds:schemaRef ds:uri="ESRI.ArcGIS.Mapping.OfficeIntegration.PowerPointInfo"/>
  </ds:schemaRefs>
</ds:datastoreItem>
</file>

<file path=customXml/itemProps35.xml><?xml version="1.0" encoding="utf-8"?>
<ds:datastoreItem xmlns:ds="http://schemas.openxmlformats.org/officeDocument/2006/customXml" ds:itemID="{021E4016-018A-4814-A6E5-BE85EABA9986}">
  <ds:schemaRefs>
    <ds:schemaRef ds:uri="ESRI.ArcGIS.Mapping.OfficeIntegration.PowerPointInfo"/>
  </ds:schemaRefs>
</ds:datastoreItem>
</file>

<file path=customXml/itemProps350.xml><?xml version="1.0" encoding="utf-8"?>
<ds:datastoreItem xmlns:ds="http://schemas.openxmlformats.org/officeDocument/2006/customXml" ds:itemID="{A7D11125-4828-4707-B5F8-1B405D15A59E}">
  <ds:schemaRefs>
    <ds:schemaRef ds:uri="ESRI.ArcGIS.Mapping.OfficeIntegration.PowerPointInfo"/>
  </ds:schemaRefs>
</ds:datastoreItem>
</file>

<file path=customXml/itemProps351.xml><?xml version="1.0" encoding="utf-8"?>
<ds:datastoreItem xmlns:ds="http://schemas.openxmlformats.org/officeDocument/2006/customXml" ds:itemID="{E02255D6-4435-4946-801A-E835AFBFF27D}">
  <ds:schemaRefs>
    <ds:schemaRef ds:uri="ESRI.ArcGIS.Mapping.OfficeIntegration.PowerPointInfo"/>
  </ds:schemaRefs>
</ds:datastoreItem>
</file>

<file path=customXml/itemProps352.xml><?xml version="1.0" encoding="utf-8"?>
<ds:datastoreItem xmlns:ds="http://schemas.openxmlformats.org/officeDocument/2006/customXml" ds:itemID="{B19765C4-CF2C-4767-BA59-538E4F9D54BE}">
  <ds:schemaRefs>
    <ds:schemaRef ds:uri="ESRI.ArcGIS.Mapping.OfficeIntegration.PowerPointInfo"/>
  </ds:schemaRefs>
</ds:datastoreItem>
</file>

<file path=customXml/itemProps353.xml><?xml version="1.0" encoding="utf-8"?>
<ds:datastoreItem xmlns:ds="http://schemas.openxmlformats.org/officeDocument/2006/customXml" ds:itemID="{9D31D3F1-7B28-4B17-817F-29A1B3546F44}">
  <ds:schemaRefs>
    <ds:schemaRef ds:uri="ESRI.ArcGIS.Mapping.OfficeIntegration.PowerPointInfo"/>
  </ds:schemaRefs>
</ds:datastoreItem>
</file>

<file path=customXml/itemProps354.xml><?xml version="1.0" encoding="utf-8"?>
<ds:datastoreItem xmlns:ds="http://schemas.openxmlformats.org/officeDocument/2006/customXml" ds:itemID="{9DF95C94-E359-41DF-A0B8-FF17E2CB4A3E}">
  <ds:schemaRefs>
    <ds:schemaRef ds:uri="ESRI.ArcGIS.Mapping.OfficeIntegration.PowerPointInfo"/>
  </ds:schemaRefs>
</ds:datastoreItem>
</file>

<file path=customXml/itemProps355.xml><?xml version="1.0" encoding="utf-8"?>
<ds:datastoreItem xmlns:ds="http://schemas.openxmlformats.org/officeDocument/2006/customXml" ds:itemID="{3619058F-0FEE-4826-8F89-3F477D8EC377}">
  <ds:schemaRefs>
    <ds:schemaRef ds:uri="ESRI.ArcGIS.Mapping.OfficeIntegration.PowerPointInfo"/>
  </ds:schemaRefs>
</ds:datastoreItem>
</file>

<file path=customXml/itemProps356.xml><?xml version="1.0" encoding="utf-8"?>
<ds:datastoreItem xmlns:ds="http://schemas.openxmlformats.org/officeDocument/2006/customXml" ds:itemID="{37C633D9-98AE-4632-8ACC-2E5C5109B723}">
  <ds:schemaRefs>
    <ds:schemaRef ds:uri="ESRI.ArcGIS.Mapping.OfficeIntegration.PowerPointInfo"/>
  </ds:schemaRefs>
</ds:datastoreItem>
</file>

<file path=customXml/itemProps357.xml><?xml version="1.0" encoding="utf-8"?>
<ds:datastoreItem xmlns:ds="http://schemas.openxmlformats.org/officeDocument/2006/customXml" ds:itemID="{7A2D91C7-E552-4B48-9221-3996FFF40346}">
  <ds:schemaRefs>
    <ds:schemaRef ds:uri="ESRI.ArcGIS.Mapping.OfficeIntegration.PowerPointInfo"/>
  </ds:schemaRefs>
</ds:datastoreItem>
</file>

<file path=customXml/itemProps358.xml><?xml version="1.0" encoding="utf-8"?>
<ds:datastoreItem xmlns:ds="http://schemas.openxmlformats.org/officeDocument/2006/customXml" ds:itemID="{3E673C47-705F-4990-8EA3-668FC68560D6}">
  <ds:schemaRefs>
    <ds:schemaRef ds:uri="ESRI.ArcGIS.Mapping.OfficeIntegration.PowerPointInfo"/>
  </ds:schemaRefs>
</ds:datastoreItem>
</file>

<file path=customXml/itemProps359.xml><?xml version="1.0" encoding="utf-8"?>
<ds:datastoreItem xmlns:ds="http://schemas.openxmlformats.org/officeDocument/2006/customXml" ds:itemID="{B3A16909-FE5C-4BCD-BEA7-CB045B40B094}">
  <ds:schemaRefs>
    <ds:schemaRef ds:uri="ESRI.ArcGIS.Mapping.OfficeIntegration.PowerPointInfo"/>
  </ds:schemaRefs>
</ds:datastoreItem>
</file>

<file path=customXml/itemProps36.xml><?xml version="1.0" encoding="utf-8"?>
<ds:datastoreItem xmlns:ds="http://schemas.openxmlformats.org/officeDocument/2006/customXml" ds:itemID="{94F6B283-2ED0-48A5-8EB1-2A29ACB15AD1}">
  <ds:schemaRefs>
    <ds:schemaRef ds:uri="ESRI.ArcGIS.Mapping.OfficeIntegration.PowerPointInfo"/>
  </ds:schemaRefs>
</ds:datastoreItem>
</file>

<file path=customXml/itemProps360.xml><?xml version="1.0" encoding="utf-8"?>
<ds:datastoreItem xmlns:ds="http://schemas.openxmlformats.org/officeDocument/2006/customXml" ds:itemID="{91957563-F0DD-4021-AC9F-62502D0183F9}">
  <ds:schemaRefs>
    <ds:schemaRef ds:uri="ESRI.ArcGIS.Mapping.OfficeIntegration.PowerPointInfo"/>
  </ds:schemaRefs>
</ds:datastoreItem>
</file>

<file path=customXml/itemProps361.xml><?xml version="1.0" encoding="utf-8"?>
<ds:datastoreItem xmlns:ds="http://schemas.openxmlformats.org/officeDocument/2006/customXml" ds:itemID="{23AD34DC-FBED-4C00-8804-CF252DF769B1}">
  <ds:schemaRefs>
    <ds:schemaRef ds:uri="ESRI.ArcGIS.Mapping.OfficeIntegration.PowerPointInfo"/>
  </ds:schemaRefs>
</ds:datastoreItem>
</file>

<file path=customXml/itemProps362.xml><?xml version="1.0" encoding="utf-8"?>
<ds:datastoreItem xmlns:ds="http://schemas.openxmlformats.org/officeDocument/2006/customXml" ds:itemID="{5939314B-6C6A-40FC-B76A-60B1A677BFEB}">
  <ds:schemaRefs>
    <ds:schemaRef ds:uri="ESRI.ArcGIS.Mapping.OfficeIntegration.PowerPointInfo"/>
  </ds:schemaRefs>
</ds:datastoreItem>
</file>

<file path=customXml/itemProps363.xml><?xml version="1.0" encoding="utf-8"?>
<ds:datastoreItem xmlns:ds="http://schemas.openxmlformats.org/officeDocument/2006/customXml" ds:itemID="{35DB6246-FC3A-4EE4-BBC2-FDF4B7FEB05B}">
  <ds:schemaRefs>
    <ds:schemaRef ds:uri="ESRI.ArcGIS.Mapping.OfficeIntegration.PowerPointInfo"/>
  </ds:schemaRefs>
</ds:datastoreItem>
</file>

<file path=customXml/itemProps364.xml><?xml version="1.0" encoding="utf-8"?>
<ds:datastoreItem xmlns:ds="http://schemas.openxmlformats.org/officeDocument/2006/customXml" ds:itemID="{A6A2B2A0-2B50-49E3-9B30-245491CB3C62}">
  <ds:schemaRefs>
    <ds:schemaRef ds:uri="ESRI.ArcGIS.Mapping.OfficeIntegration.PowerPointInfo"/>
  </ds:schemaRefs>
</ds:datastoreItem>
</file>

<file path=customXml/itemProps365.xml><?xml version="1.0" encoding="utf-8"?>
<ds:datastoreItem xmlns:ds="http://schemas.openxmlformats.org/officeDocument/2006/customXml" ds:itemID="{7445332B-CDAB-45B7-A5CA-138C60401D6F}">
  <ds:schemaRefs>
    <ds:schemaRef ds:uri="ESRI.ArcGIS.Mapping.OfficeIntegration.PowerPointInfo"/>
  </ds:schemaRefs>
</ds:datastoreItem>
</file>

<file path=customXml/itemProps366.xml><?xml version="1.0" encoding="utf-8"?>
<ds:datastoreItem xmlns:ds="http://schemas.openxmlformats.org/officeDocument/2006/customXml" ds:itemID="{81DC4866-A470-4133-8F24-DAC545EF6118}">
  <ds:schemaRefs>
    <ds:schemaRef ds:uri="ESRI.ArcGIS.Mapping.OfficeIntegration.PowerPointInfo"/>
  </ds:schemaRefs>
</ds:datastoreItem>
</file>

<file path=customXml/itemProps367.xml><?xml version="1.0" encoding="utf-8"?>
<ds:datastoreItem xmlns:ds="http://schemas.openxmlformats.org/officeDocument/2006/customXml" ds:itemID="{709DA2AD-0FE9-4982-8B79-82A107AF76BF}">
  <ds:schemaRefs>
    <ds:schemaRef ds:uri="ESRI.ArcGIS.Mapping.OfficeIntegration.PowerPointInfo"/>
  </ds:schemaRefs>
</ds:datastoreItem>
</file>

<file path=customXml/itemProps368.xml><?xml version="1.0" encoding="utf-8"?>
<ds:datastoreItem xmlns:ds="http://schemas.openxmlformats.org/officeDocument/2006/customXml" ds:itemID="{2EDEF162-73B2-4B84-8505-C3EA6B9C1892}">
  <ds:schemaRefs>
    <ds:schemaRef ds:uri="ESRI.ArcGIS.Mapping.OfficeIntegration.PowerPointInfo"/>
  </ds:schemaRefs>
</ds:datastoreItem>
</file>

<file path=customXml/itemProps369.xml><?xml version="1.0" encoding="utf-8"?>
<ds:datastoreItem xmlns:ds="http://schemas.openxmlformats.org/officeDocument/2006/customXml" ds:itemID="{96CF6A67-2C20-4E5A-B422-D6254EB4691D}">
  <ds:schemaRefs>
    <ds:schemaRef ds:uri="ESRI.ArcGIS.Mapping.OfficeIntegration.PowerPointInfo"/>
  </ds:schemaRefs>
</ds:datastoreItem>
</file>

<file path=customXml/itemProps37.xml><?xml version="1.0" encoding="utf-8"?>
<ds:datastoreItem xmlns:ds="http://schemas.openxmlformats.org/officeDocument/2006/customXml" ds:itemID="{A68AAB9B-43F1-4792-BE16-DA09678CC82F}">
  <ds:schemaRefs>
    <ds:schemaRef ds:uri="ESRI.ArcGIS.Mapping.OfficeIntegration.PowerPointInfo"/>
  </ds:schemaRefs>
</ds:datastoreItem>
</file>

<file path=customXml/itemProps370.xml><?xml version="1.0" encoding="utf-8"?>
<ds:datastoreItem xmlns:ds="http://schemas.openxmlformats.org/officeDocument/2006/customXml" ds:itemID="{A59727AA-6CCC-42D2-8C02-B9FDEC2A3EDF}">
  <ds:schemaRefs>
    <ds:schemaRef ds:uri="ESRI.ArcGIS.Mapping.OfficeIntegration.PowerPointInfo"/>
  </ds:schemaRefs>
</ds:datastoreItem>
</file>

<file path=customXml/itemProps371.xml><?xml version="1.0" encoding="utf-8"?>
<ds:datastoreItem xmlns:ds="http://schemas.openxmlformats.org/officeDocument/2006/customXml" ds:itemID="{5268A569-070B-4698-95AC-ADC019FDD148}">
  <ds:schemaRefs>
    <ds:schemaRef ds:uri="ESRI.ArcGIS.Mapping.OfficeIntegration.PowerPointInfo"/>
  </ds:schemaRefs>
</ds:datastoreItem>
</file>

<file path=customXml/itemProps372.xml><?xml version="1.0" encoding="utf-8"?>
<ds:datastoreItem xmlns:ds="http://schemas.openxmlformats.org/officeDocument/2006/customXml" ds:itemID="{EB7CB0E9-D12C-40E0-83B8-BD78B4D62B94}">
  <ds:schemaRefs>
    <ds:schemaRef ds:uri="ESRI.ArcGIS.Mapping.OfficeIntegration.PowerPointInfo"/>
  </ds:schemaRefs>
</ds:datastoreItem>
</file>

<file path=customXml/itemProps373.xml><?xml version="1.0" encoding="utf-8"?>
<ds:datastoreItem xmlns:ds="http://schemas.openxmlformats.org/officeDocument/2006/customXml" ds:itemID="{0C006A63-41E3-44C5-844A-26FD8FA17064}">
  <ds:schemaRefs>
    <ds:schemaRef ds:uri="ESRI.ArcGIS.Mapping.OfficeIntegration.PowerPointInfo"/>
  </ds:schemaRefs>
</ds:datastoreItem>
</file>

<file path=customXml/itemProps374.xml><?xml version="1.0" encoding="utf-8"?>
<ds:datastoreItem xmlns:ds="http://schemas.openxmlformats.org/officeDocument/2006/customXml" ds:itemID="{F81A2FE2-02EF-4622-9132-BE118812DAA1}">
  <ds:schemaRefs>
    <ds:schemaRef ds:uri="ESRI.ArcGIS.Mapping.OfficeIntegration.PowerPointInfo"/>
  </ds:schemaRefs>
</ds:datastoreItem>
</file>

<file path=customXml/itemProps375.xml><?xml version="1.0" encoding="utf-8"?>
<ds:datastoreItem xmlns:ds="http://schemas.openxmlformats.org/officeDocument/2006/customXml" ds:itemID="{959E6301-7A8F-4A30-A419-3DA5367AA12D}">
  <ds:schemaRefs>
    <ds:schemaRef ds:uri="ESRI.ArcGIS.Mapping.OfficeIntegration.PowerPointInfo"/>
  </ds:schemaRefs>
</ds:datastoreItem>
</file>

<file path=customXml/itemProps376.xml><?xml version="1.0" encoding="utf-8"?>
<ds:datastoreItem xmlns:ds="http://schemas.openxmlformats.org/officeDocument/2006/customXml" ds:itemID="{C2C5323D-2374-440B-93B9-D9EAF8AC6C6D}">
  <ds:schemaRefs>
    <ds:schemaRef ds:uri="ESRI.ArcGIS.Mapping.OfficeIntegration.PowerPointInfo"/>
  </ds:schemaRefs>
</ds:datastoreItem>
</file>

<file path=customXml/itemProps377.xml><?xml version="1.0" encoding="utf-8"?>
<ds:datastoreItem xmlns:ds="http://schemas.openxmlformats.org/officeDocument/2006/customXml" ds:itemID="{C1D43DCA-48B2-4CAC-AF7F-B383935D9EA2}">
  <ds:schemaRefs>
    <ds:schemaRef ds:uri="ESRI.ArcGIS.Mapping.OfficeIntegration.PowerPointInfo"/>
  </ds:schemaRefs>
</ds:datastoreItem>
</file>

<file path=customXml/itemProps378.xml><?xml version="1.0" encoding="utf-8"?>
<ds:datastoreItem xmlns:ds="http://schemas.openxmlformats.org/officeDocument/2006/customXml" ds:itemID="{80594B83-2E19-44E7-BB1A-52D2314F2FCA}">
  <ds:schemaRefs>
    <ds:schemaRef ds:uri="ESRI.ArcGIS.Mapping.OfficeIntegration.PowerPointInfo"/>
  </ds:schemaRefs>
</ds:datastoreItem>
</file>

<file path=customXml/itemProps379.xml><?xml version="1.0" encoding="utf-8"?>
<ds:datastoreItem xmlns:ds="http://schemas.openxmlformats.org/officeDocument/2006/customXml" ds:itemID="{385E03A5-B4BC-495C-B1B4-EC317393DFE7}">
  <ds:schemaRefs>
    <ds:schemaRef ds:uri="ESRI.ArcGIS.Mapping.OfficeIntegration.PowerPointInfo"/>
  </ds:schemaRefs>
</ds:datastoreItem>
</file>

<file path=customXml/itemProps38.xml><?xml version="1.0" encoding="utf-8"?>
<ds:datastoreItem xmlns:ds="http://schemas.openxmlformats.org/officeDocument/2006/customXml" ds:itemID="{0C6DD0FA-CA20-4DAA-B3C6-EEFDC76504C4}">
  <ds:schemaRefs>
    <ds:schemaRef ds:uri="ESRI.ArcGIS.Mapping.OfficeIntegration.PowerPointInfo"/>
  </ds:schemaRefs>
</ds:datastoreItem>
</file>

<file path=customXml/itemProps380.xml><?xml version="1.0" encoding="utf-8"?>
<ds:datastoreItem xmlns:ds="http://schemas.openxmlformats.org/officeDocument/2006/customXml" ds:itemID="{8FC63670-6C4A-459D-BF15-F9EB690A7233}">
  <ds:schemaRefs>
    <ds:schemaRef ds:uri="ESRI.ArcGIS.Mapping.OfficeIntegration.PowerPointInfo"/>
  </ds:schemaRefs>
</ds:datastoreItem>
</file>

<file path=customXml/itemProps381.xml><?xml version="1.0" encoding="utf-8"?>
<ds:datastoreItem xmlns:ds="http://schemas.openxmlformats.org/officeDocument/2006/customXml" ds:itemID="{1CB2852B-BD5E-4F94-944C-AFC7D0D55BED}">
  <ds:schemaRefs>
    <ds:schemaRef ds:uri="ESRI.ArcGIS.Mapping.OfficeIntegration.PowerPointInfo"/>
  </ds:schemaRefs>
</ds:datastoreItem>
</file>

<file path=customXml/itemProps382.xml><?xml version="1.0" encoding="utf-8"?>
<ds:datastoreItem xmlns:ds="http://schemas.openxmlformats.org/officeDocument/2006/customXml" ds:itemID="{469520FF-95B2-45B3-B900-A5613D3A5069}">
  <ds:schemaRefs>
    <ds:schemaRef ds:uri="ESRI.ArcGIS.Mapping.OfficeIntegration.PowerPointInfo"/>
  </ds:schemaRefs>
</ds:datastoreItem>
</file>

<file path=customXml/itemProps383.xml><?xml version="1.0" encoding="utf-8"?>
<ds:datastoreItem xmlns:ds="http://schemas.openxmlformats.org/officeDocument/2006/customXml" ds:itemID="{D983C92F-D78F-4B38-8326-FDF512080A3F}">
  <ds:schemaRefs>
    <ds:schemaRef ds:uri="ESRI.ArcGIS.Mapping.OfficeIntegration.PowerPointInfo"/>
  </ds:schemaRefs>
</ds:datastoreItem>
</file>

<file path=customXml/itemProps384.xml><?xml version="1.0" encoding="utf-8"?>
<ds:datastoreItem xmlns:ds="http://schemas.openxmlformats.org/officeDocument/2006/customXml" ds:itemID="{B20EC485-4F12-4E09-9BF0-4EBE3CB9E1D2}">
  <ds:schemaRefs>
    <ds:schemaRef ds:uri="ESRI.ArcGIS.Mapping.OfficeIntegration.PowerPointInfo"/>
  </ds:schemaRefs>
</ds:datastoreItem>
</file>

<file path=customXml/itemProps385.xml><?xml version="1.0" encoding="utf-8"?>
<ds:datastoreItem xmlns:ds="http://schemas.openxmlformats.org/officeDocument/2006/customXml" ds:itemID="{754AC10C-A114-4948-9BCB-5064E10B1601}">
  <ds:schemaRefs>
    <ds:schemaRef ds:uri="ESRI.ArcGIS.Mapping.OfficeIntegration.PowerPointInfo"/>
  </ds:schemaRefs>
</ds:datastoreItem>
</file>

<file path=customXml/itemProps386.xml><?xml version="1.0" encoding="utf-8"?>
<ds:datastoreItem xmlns:ds="http://schemas.openxmlformats.org/officeDocument/2006/customXml" ds:itemID="{2C961E86-B7A2-4845-9161-BE999F855DA3}">
  <ds:schemaRefs>
    <ds:schemaRef ds:uri="ESRI.ArcGIS.Mapping.OfficeIntegration.PowerPointInfo"/>
  </ds:schemaRefs>
</ds:datastoreItem>
</file>

<file path=customXml/itemProps387.xml><?xml version="1.0" encoding="utf-8"?>
<ds:datastoreItem xmlns:ds="http://schemas.openxmlformats.org/officeDocument/2006/customXml" ds:itemID="{B7123879-B663-4A92-9BEF-5B55631C39DF}">
  <ds:schemaRefs>
    <ds:schemaRef ds:uri="ESRI.ArcGIS.Mapping.OfficeIntegration.PowerPointInfo"/>
  </ds:schemaRefs>
</ds:datastoreItem>
</file>

<file path=customXml/itemProps388.xml><?xml version="1.0" encoding="utf-8"?>
<ds:datastoreItem xmlns:ds="http://schemas.openxmlformats.org/officeDocument/2006/customXml" ds:itemID="{A4542EA7-6535-4288-AB1C-6CC280BD4ACF}">
  <ds:schemaRefs>
    <ds:schemaRef ds:uri="ESRI.ArcGIS.Mapping.OfficeIntegration.PowerPointInfo"/>
  </ds:schemaRefs>
</ds:datastoreItem>
</file>

<file path=customXml/itemProps389.xml><?xml version="1.0" encoding="utf-8"?>
<ds:datastoreItem xmlns:ds="http://schemas.openxmlformats.org/officeDocument/2006/customXml" ds:itemID="{01528B32-0D7E-4088-B9CC-BF7C1BE51056}">
  <ds:schemaRefs>
    <ds:schemaRef ds:uri="ESRI.ArcGIS.Mapping.OfficeIntegration.PowerPointInfo"/>
  </ds:schemaRefs>
</ds:datastoreItem>
</file>

<file path=customXml/itemProps39.xml><?xml version="1.0" encoding="utf-8"?>
<ds:datastoreItem xmlns:ds="http://schemas.openxmlformats.org/officeDocument/2006/customXml" ds:itemID="{DDC34061-C76D-4A4E-A74E-72447F0441BC}">
  <ds:schemaRefs>
    <ds:schemaRef ds:uri="ESRI.ArcGIS.Mapping.OfficeIntegration.PowerPointInfo"/>
  </ds:schemaRefs>
</ds:datastoreItem>
</file>

<file path=customXml/itemProps390.xml><?xml version="1.0" encoding="utf-8"?>
<ds:datastoreItem xmlns:ds="http://schemas.openxmlformats.org/officeDocument/2006/customXml" ds:itemID="{5035AE3E-A4A7-437C-B02F-0A9DFA6A9CCD}">
  <ds:schemaRefs>
    <ds:schemaRef ds:uri="ESRI.ArcGIS.Mapping.OfficeIntegration.PowerPointInfo"/>
  </ds:schemaRefs>
</ds:datastoreItem>
</file>

<file path=customXml/itemProps391.xml><?xml version="1.0" encoding="utf-8"?>
<ds:datastoreItem xmlns:ds="http://schemas.openxmlformats.org/officeDocument/2006/customXml" ds:itemID="{FE268660-118F-408D-BDA3-3D56F4026F26}">
  <ds:schemaRefs>
    <ds:schemaRef ds:uri="ESRI.ArcGIS.Mapping.OfficeIntegration.PowerPointInfo"/>
  </ds:schemaRefs>
</ds:datastoreItem>
</file>

<file path=customXml/itemProps392.xml><?xml version="1.0" encoding="utf-8"?>
<ds:datastoreItem xmlns:ds="http://schemas.openxmlformats.org/officeDocument/2006/customXml" ds:itemID="{B138D1DD-7907-46FE-9896-22F43BA23BF9}">
  <ds:schemaRefs>
    <ds:schemaRef ds:uri="ESRI.ArcGIS.Mapping.OfficeIntegration.PowerPointInfo"/>
  </ds:schemaRefs>
</ds:datastoreItem>
</file>

<file path=customXml/itemProps393.xml><?xml version="1.0" encoding="utf-8"?>
<ds:datastoreItem xmlns:ds="http://schemas.openxmlformats.org/officeDocument/2006/customXml" ds:itemID="{1D1564D1-4368-4C84-9E86-B66565B324C3}">
  <ds:schemaRefs>
    <ds:schemaRef ds:uri="ESRI.ArcGIS.Mapping.OfficeIntegration.PowerPointInfo"/>
  </ds:schemaRefs>
</ds:datastoreItem>
</file>

<file path=customXml/itemProps394.xml><?xml version="1.0" encoding="utf-8"?>
<ds:datastoreItem xmlns:ds="http://schemas.openxmlformats.org/officeDocument/2006/customXml" ds:itemID="{8EB9131D-3BC7-48FF-98F7-C1259E75589F}">
  <ds:schemaRefs>
    <ds:schemaRef ds:uri="ESRI.ArcGIS.Mapping.OfficeIntegration.PowerPointInfo"/>
  </ds:schemaRefs>
</ds:datastoreItem>
</file>

<file path=customXml/itemProps395.xml><?xml version="1.0" encoding="utf-8"?>
<ds:datastoreItem xmlns:ds="http://schemas.openxmlformats.org/officeDocument/2006/customXml" ds:itemID="{2BA95043-C466-49DF-A046-D8199A56A904}">
  <ds:schemaRefs>
    <ds:schemaRef ds:uri="ESRI.ArcGIS.Mapping.OfficeIntegration.PowerPointInfo"/>
  </ds:schemaRefs>
</ds:datastoreItem>
</file>

<file path=customXml/itemProps396.xml><?xml version="1.0" encoding="utf-8"?>
<ds:datastoreItem xmlns:ds="http://schemas.openxmlformats.org/officeDocument/2006/customXml" ds:itemID="{61236D41-7F90-4C7E-85F8-2970CB8B3FE0}">
  <ds:schemaRefs>
    <ds:schemaRef ds:uri="ESRI.ArcGIS.Mapping.OfficeIntegration.PowerPointInfo"/>
  </ds:schemaRefs>
</ds:datastoreItem>
</file>

<file path=customXml/itemProps397.xml><?xml version="1.0" encoding="utf-8"?>
<ds:datastoreItem xmlns:ds="http://schemas.openxmlformats.org/officeDocument/2006/customXml" ds:itemID="{257F6A8A-F1F5-4E44-BB29-AFEDF1D6CD47}">
  <ds:schemaRefs>
    <ds:schemaRef ds:uri="ESRI.ArcGIS.Mapping.OfficeIntegration.PowerPointInfo"/>
  </ds:schemaRefs>
</ds:datastoreItem>
</file>

<file path=customXml/itemProps398.xml><?xml version="1.0" encoding="utf-8"?>
<ds:datastoreItem xmlns:ds="http://schemas.openxmlformats.org/officeDocument/2006/customXml" ds:itemID="{27B6C73F-ACB5-4E67-AD65-206106A33F4B}">
  <ds:schemaRefs>
    <ds:schemaRef ds:uri="ESRI.ArcGIS.Mapping.OfficeIntegration.PowerPointInfo"/>
  </ds:schemaRefs>
</ds:datastoreItem>
</file>

<file path=customXml/itemProps399.xml><?xml version="1.0" encoding="utf-8"?>
<ds:datastoreItem xmlns:ds="http://schemas.openxmlformats.org/officeDocument/2006/customXml" ds:itemID="{75041792-9EF0-47A0-9D6D-3F6472010A42}">
  <ds:schemaRefs>
    <ds:schemaRef ds:uri="ESRI.ArcGIS.Mapping.OfficeIntegration.PowerPointInfo"/>
  </ds:schemaRefs>
</ds:datastoreItem>
</file>

<file path=customXml/itemProps4.xml><?xml version="1.0" encoding="utf-8"?>
<ds:datastoreItem xmlns:ds="http://schemas.openxmlformats.org/officeDocument/2006/customXml" ds:itemID="{20F5FFDC-C548-4F4C-AF56-EF8659DA601C}">
  <ds:schemaRefs>
    <ds:schemaRef ds:uri="ESRI.ArcGIS.Mapping.OfficeIntegration.PowerPointInfo"/>
  </ds:schemaRefs>
</ds:datastoreItem>
</file>

<file path=customXml/itemProps40.xml><?xml version="1.0" encoding="utf-8"?>
<ds:datastoreItem xmlns:ds="http://schemas.openxmlformats.org/officeDocument/2006/customXml" ds:itemID="{1CCAE774-42CF-423D-BB31-EA39C54EEC93}">
  <ds:schemaRefs>
    <ds:schemaRef ds:uri="ESRI.ArcGIS.Mapping.OfficeIntegration.PowerPointInfo"/>
  </ds:schemaRefs>
</ds:datastoreItem>
</file>

<file path=customXml/itemProps400.xml><?xml version="1.0" encoding="utf-8"?>
<ds:datastoreItem xmlns:ds="http://schemas.openxmlformats.org/officeDocument/2006/customXml" ds:itemID="{411D1765-7E54-4FC6-8CEA-21CB9B482E73}">
  <ds:schemaRefs>
    <ds:schemaRef ds:uri="ESRI.ArcGIS.Mapping.OfficeIntegration.PowerPointInfo"/>
  </ds:schemaRefs>
</ds:datastoreItem>
</file>

<file path=customXml/itemProps401.xml><?xml version="1.0" encoding="utf-8"?>
<ds:datastoreItem xmlns:ds="http://schemas.openxmlformats.org/officeDocument/2006/customXml" ds:itemID="{D0B6F34F-57E9-49F6-98AA-107B752BCA83}">
  <ds:schemaRefs>
    <ds:schemaRef ds:uri="ESRI.ArcGIS.Mapping.OfficeIntegration.PowerPointInfo"/>
  </ds:schemaRefs>
</ds:datastoreItem>
</file>

<file path=customXml/itemProps402.xml><?xml version="1.0" encoding="utf-8"?>
<ds:datastoreItem xmlns:ds="http://schemas.openxmlformats.org/officeDocument/2006/customXml" ds:itemID="{37D73F5B-D940-45EF-B698-52289EF9522F}">
  <ds:schemaRefs>
    <ds:schemaRef ds:uri="ESRI.ArcGIS.Mapping.OfficeIntegration.PowerPointInfo"/>
  </ds:schemaRefs>
</ds:datastoreItem>
</file>

<file path=customXml/itemProps403.xml><?xml version="1.0" encoding="utf-8"?>
<ds:datastoreItem xmlns:ds="http://schemas.openxmlformats.org/officeDocument/2006/customXml" ds:itemID="{63FE5EF1-11FD-4659-BFAF-3A7770363301}">
  <ds:schemaRefs>
    <ds:schemaRef ds:uri="ESRI.ArcGIS.Mapping.OfficeIntegration.PowerPointInfo"/>
  </ds:schemaRefs>
</ds:datastoreItem>
</file>

<file path=customXml/itemProps404.xml><?xml version="1.0" encoding="utf-8"?>
<ds:datastoreItem xmlns:ds="http://schemas.openxmlformats.org/officeDocument/2006/customXml" ds:itemID="{5A493121-728A-40E3-95AC-F0F0D7C8D6FD}">
  <ds:schemaRefs>
    <ds:schemaRef ds:uri="ESRI.ArcGIS.Mapping.OfficeIntegration.PowerPointInfo"/>
  </ds:schemaRefs>
</ds:datastoreItem>
</file>

<file path=customXml/itemProps405.xml><?xml version="1.0" encoding="utf-8"?>
<ds:datastoreItem xmlns:ds="http://schemas.openxmlformats.org/officeDocument/2006/customXml" ds:itemID="{EC09B3DC-ACD7-4883-946D-626A9711BD75}">
  <ds:schemaRefs>
    <ds:schemaRef ds:uri="ESRI.ArcGIS.Mapping.OfficeIntegration.PowerPointInfo"/>
  </ds:schemaRefs>
</ds:datastoreItem>
</file>

<file path=customXml/itemProps406.xml><?xml version="1.0" encoding="utf-8"?>
<ds:datastoreItem xmlns:ds="http://schemas.openxmlformats.org/officeDocument/2006/customXml" ds:itemID="{8A92B714-3DB3-46E6-AE3F-A3C003AD06CD}">
  <ds:schemaRefs>
    <ds:schemaRef ds:uri="ESRI.ArcGIS.Mapping.OfficeIntegration.PowerPointInfo"/>
  </ds:schemaRefs>
</ds:datastoreItem>
</file>

<file path=customXml/itemProps407.xml><?xml version="1.0" encoding="utf-8"?>
<ds:datastoreItem xmlns:ds="http://schemas.openxmlformats.org/officeDocument/2006/customXml" ds:itemID="{5E0E81D9-C435-44B9-AE53-BDAF143A4615}">
  <ds:schemaRefs>
    <ds:schemaRef ds:uri="ESRI.ArcGIS.Mapping.OfficeIntegration.PowerPointInfo"/>
  </ds:schemaRefs>
</ds:datastoreItem>
</file>

<file path=customXml/itemProps408.xml><?xml version="1.0" encoding="utf-8"?>
<ds:datastoreItem xmlns:ds="http://schemas.openxmlformats.org/officeDocument/2006/customXml" ds:itemID="{F2395D4B-BE14-483E-82D1-DCC6C2324500}">
  <ds:schemaRefs>
    <ds:schemaRef ds:uri="ESRI.ArcGIS.Mapping.OfficeIntegration.PowerPointInfo"/>
  </ds:schemaRefs>
</ds:datastoreItem>
</file>

<file path=customXml/itemProps409.xml><?xml version="1.0" encoding="utf-8"?>
<ds:datastoreItem xmlns:ds="http://schemas.openxmlformats.org/officeDocument/2006/customXml" ds:itemID="{946BD519-405F-4E4A-A38A-A62813D4ED29}">
  <ds:schemaRefs>
    <ds:schemaRef ds:uri="ESRI.ArcGIS.Mapping.OfficeIntegration.PowerPointInfo"/>
  </ds:schemaRefs>
</ds:datastoreItem>
</file>

<file path=customXml/itemProps41.xml><?xml version="1.0" encoding="utf-8"?>
<ds:datastoreItem xmlns:ds="http://schemas.openxmlformats.org/officeDocument/2006/customXml" ds:itemID="{19C29AA2-8EEA-4307-B61C-1E01F58A0F9C}">
  <ds:schemaRefs>
    <ds:schemaRef ds:uri="ESRI.ArcGIS.Mapping.OfficeIntegration.PowerPointInfo"/>
  </ds:schemaRefs>
</ds:datastoreItem>
</file>

<file path=customXml/itemProps410.xml><?xml version="1.0" encoding="utf-8"?>
<ds:datastoreItem xmlns:ds="http://schemas.openxmlformats.org/officeDocument/2006/customXml" ds:itemID="{71BBF0BD-9FC1-4A75-99D0-4C5D3CE29663}">
  <ds:schemaRefs>
    <ds:schemaRef ds:uri="ESRI.ArcGIS.Mapping.OfficeIntegration.PowerPointInfo"/>
  </ds:schemaRefs>
</ds:datastoreItem>
</file>

<file path=customXml/itemProps411.xml><?xml version="1.0" encoding="utf-8"?>
<ds:datastoreItem xmlns:ds="http://schemas.openxmlformats.org/officeDocument/2006/customXml" ds:itemID="{986FA8AE-4D97-46FA-BF06-AF3A10C258D0}">
  <ds:schemaRefs>
    <ds:schemaRef ds:uri="ESRI.ArcGIS.Mapping.OfficeIntegration.PowerPointInfo"/>
  </ds:schemaRefs>
</ds:datastoreItem>
</file>

<file path=customXml/itemProps412.xml><?xml version="1.0" encoding="utf-8"?>
<ds:datastoreItem xmlns:ds="http://schemas.openxmlformats.org/officeDocument/2006/customXml" ds:itemID="{5D787810-F705-40E9-B68F-185DB84CFABC}">
  <ds:schemaRefs>
    <ds:schemaRef ds:uri="ESRI.ArcGIS.Mapping.OfficeIntegration.PowerPointInfo"/>
  </ds:schemaRefs>
</ds:datastoreItem>
</file>

<file path=customXml/itemProps413.xml><?xml version="1.0" encoding="utf-8"?>
<ds:datastoreItem xmlns:ds="http://schemas.openxmlformats.org/officeDocument/2006/customXml" ds:itemID="{99DFB2C0-4206-4B15-8773-45CB381B883B}">
  <ds:schemaRefs>
    <ds:schemaRef ds:uri="ESRI.ArcGIS.Mapping.OfficeIntegration.PowerPointInfo"/>
  </ds:schemaRefs>
</ds:datastoreItem>
</file>

<file path=customXml/itemProps414.xml><?xml version="1.0" encoding="utf-8"?>
<ds:datastoreItem xmlns:ds="http://schemas.openxmlformats.org/officeDocument/2006/customXml" ds:itemID="{0733C6D8-F72A-422A-A1F9-6770781C956F}">
  <ds:schemaRefs>
    <ds:schemaRef ds:uri="ESRI.ArcGIS.Mapping.OfficeIntegration.PowerPointInfo"/>
  </ds:schemaRefs>
</ds:datastoreItem>
</file>

<file path=customXml/itemProps415.xml><?xml version="1.0" encoding="utf-8"?>
<ds:datastoreItem xmlns:ds="http://schemas.openxmlformats.org/officeDocument/2006/customXml" ds:itemID="{157BBDBC-D58D-430D-845F-412478E0D855}">
  <ds:schemaRefs>
    <ds:schemaRef ds:uri="ESRI.ArcGIS.Mapping.OfficeIntegration.PowerPointInfo"/>
  </ds:schemaRefs>
</ds:datastoreItem>
</file>

<file path=customXml/itemProps42.xml><?xml version="1.0" encoding="utf-8"?>
<ds:datastoreItem xmlns:ds="http://schemas.openxmlformats.org/officeDocument/2006/customXml" ds:itemID="{5C301250-5B99-446D-800B-1B827425AA03}">
  <ds:schemaRefs>
    <ds:schemaRef ds:uri="ESRI.ArcGIS.Mapping.OfficeIntegration.PowerPointInfo"/>
  </ds:schemaRefs>
</ds:datastoreItem>
</file>

<file path=customXml/itemProps43.xml><?xml version="1.0" encoding="utf-8"?>
<ds:datastoreItem xmlns:ds="http://schemas.openxmlformats.org/officeDocument/2006/customXml" ds:itemID="{C867256C-80E7-45D4-AE35-4FC2D41BEC8E}">
  <ds:schemaRefs>
    <ds:schemaRef ds:uri="ESRI.ArcGIS.Mapping.OfficeIntegration.PowerPointInfo"/>
  </ds:schemaRefs>
</ds:datastoreItem>
</file>

<file path=customXml/itemProps44.xml><?xml version="1.0" encoding="utf-8"?>
<ds:datastoreItem xmlns:ds="http://schemas.openxmlformats.org/officeDocument/2006/customXml" ds:itemID="{A805604C-32B0-4342-868A-E2E279C1B967}">
  <ds:schemaRefs>
    <ds:schemaRef ds:uri="ESRI.ArcGIS.Mapping.OfficeIntegration.PowerPointInfo"/>
  </ds:schemaRefs>
</ds:datastoreItem>
</file>

<file path=customXml/itemProps45.xml><?xml version="1.0" encoding="utf-8"?>
<ds:datastoreItem xmlns:ds="http://schemas.openxmlformats.org/officeDocument/2006/customXml" ds:itemID="{B6ADFEA0-91E5-417D-90A8-509A6F849FB7}">
  <ds:schemaRefs>
    <ds:schemaRef ds:uri="ESRI.ArcGIS.Mapping.OfficeIntegration.PowerPointInfo"/>
  </ds:schemaRefs>
</ds:datastoreItem>
</file>

<file path=customXml/itemProps46.xml><?xml version="1.0" encoding="utf-8"?>
<ds:datastoreItem xmlns:ds="http://schemas.openxmlformats.org/officeDocument/2006/customXml" ds:itemID="{8FAA735E-3B9B-4744-9095-0279425E8E3E}">
  <ds:schemaRefs>
    <ds:schemaRef ds:uri="ESRI.ArcGIS.Mapping.OfficeIntegration.PowerPointInfo"/>
  </ds:schemaRefs>
</ds:datastoreItem>
</file>

<file path=customXml/itemProps47.xml><?xml version="1.0" encoding="utf-8"?>
<ds:datastoreItem xmlns:ds="http://schemas.openxmlformats.org/officeDocument/2006/customXml" ds:itemID="{33A5B2F8-6DAD-4219-974B-B74490F13326}">
  <ds:schemaRefs>
    <ds:schemaRef ds:uri="ESRI.ArcGIS.Mapping.OfficeIntegration.PowerPointInfo"/>
  </ds:schemaRefs>
</ds:datastoreItem>
</file>

<file path=customXml/itemProps48.xml><?xml version="1.0" encoding="utf-8"?>
<ds:datastoreItem xmlns:ds="http://schemas.openxmlformats.org/officeDocument/2006/customXml" ds:itemID="{C26EBB5E-7706-46F5-AE77-4D3A7CB0099E}">
  <ds:schemaRefs>
    <ds:schemaRef ds:uri="ESRI.ArcGIS.Mapping.OfficeIntegration.PowerPointInfo"/>
  </ds:schemaRefs>
</ds:datastoreItem>
</file>

<file path=customXml/itemProps49.xml><?xml version="1.0" encoding="utf-8"?>
<ds:datastoreItem xmlns:ds="http://schemas.openxmlformats.org/officeDocument/2006/customXml" ds:itemID="{B8E4E2C8-1B94-45ED-8756-723F3EFC2239}">
  <ds:schemaRefs>
    <ds:schemaRef ds:uri="ESRI.ArcGIS.Mapping.OfficeIntegration.PowerPointInfo"/>
  </ds:schemaRefs>
</ds:datastoreItem>
</file>

<file path=customXml/itemProps5.xml><?xml version="1.0" encoding="utf-8"?>
<ds:datastoreItem xmlns:ds="http://schemas.openxmlformats.org/officeDocument/2006/customXml" ds:itemID="{1A49D609-F2D0-4041-8658-C378D5A38DB5}">
  <ds:schemaRefs>
    <ds:schemaRef ds:uri="ESRI.ArcGIS.Mapping.OfficeIntegration.PowerPointInfo"/>
  </ds:schemaRefs>
</ds:datastoreItem>
</file>

<file path=customXml/itemProps50.xml><?xml version="1.0" encoding="utf-8"?>
<ds:datastoreItem xmlns:ds="http://schemas.openxmlformats.org/officeDocument/2006/customXml" ds:itemID="{B7F42117-0191-4699-B1D8-11753D36E824}">
  <ds:schemaRefs>
    <ds:schemaRef ds:uri="ESRI.ArcGIS.Mapping.OfficeIntegration.PowerPointInfo"/>
  </ds:schemaRefs>
</ds:datastoreItem>
</file>

<file path=customXml/itemProps51.xml><?xml version="1.0" encoding="utf-8"?>
<ds:datastoreItem xmlns:ds="http://schemas.openxmlformats.org/officeDocument/2006/customXml" ds:itemID="{A3018D54-0DB2-457A-BCD7-DB0D375D690C}">
  <ds:schemaRefs>
    <ds:schemaRef ds:uri="ESRI.ArcGIS.Mapping.OfficeIntegration.PowerPointInfo"/>
  </ds:schemaRefs>
</ds:datastoreItem>
</file>

<file path=customXml/itemProps52.xml><?xml version="1.0" encoding="utf-8"?>
<ds:datastoreItem xmlns:ds="http://schemas.openxmlformats.org/officeDocument/2006/customXml" ds:itemID="{26C4DD5B-9F84-48C2-9FB5-A5B803AE48AB}">
  <ds:schemaRefs>
    <ds:schemaRef ds:uri="ESRI.ArcGIS.Mapping.OfficeIntegration.PowerPointInfo"/>
  </ds:schemaRefs>
</ds:datastoreItem>
</file>

<file path=customXml/itemProps53.xml><?xml version="1.0" encoding="utf-8"?>
<ds:datastoreItem xmlns:ds="http://schemas.openxmlformats.org/officeDocument/2006/customXml" ds:itemID="{4EB6155E-F333-4C2C-9F28-80B4A5089DBE}">
  <ds:schemaRefs>
    <ds:schemaRef ds:uri="ESRI.ArcGIS.Mapping.OfficeIntegration.PowerPointInfo"/>
  </ds:schemaRefs>
</ds:datastoreItem>
</file>

<file path=customXml/itemProps54.xml><?xml version="1.0" encoding="utf-8"?>
<ds:datastoreItem xmlns:ds="http://schemas.openxmlformats.org/officeDocument/2006/customXml" ds:itemID="{44B6BFE7-2856-4834-B29E-615AC9E312CF}">
  <ds:schemaRefs>
    <ds:schemaRef ds:uri="ESRI.ArcGIS.Mapping.OfficeIntegration.PowerPointInfo"/>
  </ds:schemaRefs>
</ds:datastoreItem>
</file>

<file path=customXml/itemProps55.xml><?xml version="1.0" encoding="utf-8"?>
<ds:datastoreItem xmlns:ds="http://schemas.openxmlformats.org/officeDocument/2006/customXml" ds:itemID="{36CA7B8E-B7FB-4D6E-8225-65BBB58D5E68}">
  <ds:schemaRefs>
    <ds:schemaRef ds:uri="ESRI.ArcGIS.Mapping.OfficeIntegration.PowerPointInfo"/>
  </ds:schemaRefs>
</ds:datastoreItem>
</file>

<file path=customXml/itemProps56.xml><?xml version="1.0" encoding="utf-8"?>
<ds:datastoreItem xmlns:ds="http://schemas.openxmlformats.org/officeDocument/2006/customXml" ds:itemID="{F7D5BFA9-3E82-442B-9F99-01363CDBEA44}">
  <ds:schemaRefs>
    <ds:schemaRef ds:uri="ESRI.ArcGIS.Mapping.OfficeIntegration.PowerPointInfo"/>
  </ds:schemaRefs>
</ds:datastoreItem>
</file>

<file path=customXml/itemProps57.xml><?xml version="1.0" encoding="utf-8"?>
<ds:datastoreItem xmlns:ds="http://schemas.openxmlformats.org/officeDocument/2006/customXml" ds:itemID="{0FCDA55F-5B18-44CD-9044-0B7A445F22D8}">
  <ds:schemaRefs>
    <ds:schemaRef ds:uri="ESRI.ArcGIS.Mapping.OfficeIntegration.PowerPointInfo"/>
  </ds:schemaRefs>
</ds:datastoreItem>
</file>

<file path=customXml/itemProps58.xml><?xml version="1.0" encoding="utf-8"?>
<ds:datastoreItem xmlns:ds="http://schemas.openxmlformats.org/officeDocument/2006/customXml" ds:itemID="{8E8263AC-D60E-4FD4-8011-BBE0253CFD7E}">
  <ds:schemaRefs>
    <ds:schemaRef ds:uri="ESRI.ArcGIS.Mapping.OfficeIntegration.PowerPointInfo"/>
  </ds:schemaRefs>
</ds:datastoreItem>
</file>

<file path=customXml/itemProps59.xml><?xml version="1.0" encoding="utf-8"?>
<ds:datastoreItem xmlns:ds="http://schemas.openxmlformats.org/officeDocument/2006/customXml" ds:itemID="{C3BDE372-C8A5-419D-BA76-EF34C02B1E6F}">
  <ds:schemaRefs>
    <ds:schemaRef ds:uri="ESRI.ArcGIS.Mapping.OfficeIntegration.PowerPointInfo"/>
  </ds:schemaRefs>
</ds:datastoreItem>
</file>

<file path=customXml/itemProps6.xml><?xml version="1.0" encoding="utf-8"?>
<ds:datastoreItem xmlns:ds="http://schemas.openxmlformats.org/officeDocument/2006/customXml" ds:itemID="{F9A997FF-6C9C-4B31-A43C-D04677631FFD}">
  <ds:schemaRefs>
    <ds:schemaRef ds:uri="ESRI.ArcGIS.Mapping.OfficeIntegration.PowerPointInfo"/>
  </ds:schemaRefs>
</ds:datastoreItem>
</file>

<file path=customXml/itemProps60.xml><?xml version="1.0" encoding="utf-8"?>
<ds:datastoreItem xmlns:ds="http://schemas.openxmlformats.org/officeDocument/2006/customXml" ds:itemID="{FB8BE3F3-D1AD-47FA-947D-35109D3E8C1B}">
  <ds:schemaRefs>
    <ds:schemaRef ds:uri="ESRI.ArcGIS.Mapping.OfficeIntegration.PowerPointInfo"/>
  </ds:schemaRefs>
</ds:datastoreItem>
</file>

<file path=customXml/itemProps61.xml><?xml version="1.0" encoding="utf-8"?>
<ds:datastoreItem xmlns:ds="http://schemas.openxmlformats.org/officeDocument/2006/customXml" ds:itemID="{21F7CE42-D3F8-4509-9AA2-B0195F5DDA68}">
  <ds:schemaRefs>
    <ds:schemaRef ds:uri="ESRI.ArcGIS.Mapping.OfficeIntegration.PowerPointInfo"/>
  </ds:schemaRefs>
</ds:datastoreItem>
</file>

<file path=customXml/itemProps62.xml><?xml version="1.0" encoding="utf-8"?>
<ds:datastoreItem xmlns:ds="http://schemas.openxmlformats.org/officeDocument/2006/customXml" ds:itemID="{C66888A0-B226-44D4-80E7-F472316A098C}">
  <ds:schemaRefs>
    <ds:schemaRef ds:uri="ESRI.ArcGIS.Mapping.OfficeIntegration.PowerPointInfo"/>
  </ds:schemaRefs>
</ds:datastoreItem>
</file>

<file path=customXml/itemProps63.xml><?xml version="1.0" encoding="utf-8"?>
<ds:datastoreItem xmlns:ds="http://schemas.openxmlformats.org/officeDocument/2006/customXml" ds:itemID="{6E594B1A-9D1E-4CA4-8AEE-1BA49E2D993E}">
  <ds:schemaRefs>
    <ds:schemaRef ds:uri="ESRI.ArcGIS.Mapping.OfficeIntegration.PowerPointInfo"/>
  </ds:schemaRefs>
</ds:datastoreItem>
</file>

<file path=customXml/itemProps64.xml><?xml version="1.0" encoding="utf-8"?>
<ds:datastoreItem xmlns:ds="http://schemas.openxmlformats.org/officeDocument/2006/customXml" ds:itemID="{13705496-3EAF-4507-A987-F1EFDB4ACC50}">
  <ds:schemaRefs>
    <ds:schemaRef ds:uri="ESRI.ArcGIS.Mapping.OfficeIntegration.PowerPointInfo"/>
  </ds:schemaRefs>
</ds:datastoreItem>
</file>

<file path=customXml/itemProps65.xml><?xml version="1.0" encoding="utf-8"?>
<ds:datastoreItem xmlns:ds="http://schemas.openxmlformats.org/officeDocument/2006/customXml" ds:itemID="{6CF11CA0-4B59-4A5D-98D3-4C52E53DD085}">
  <ds:schemaRefs>
    <ds:schemaRef ds:uri="ESRI.ArcGIS.Mapping.OfficeIntegration.PowerPointInfo"/>
  </ds:schemaRefs>
</ds:datastoreItem>
</file>

<file path=customXml/itemProps66.xml><?xml version="1.0" encoding="utf-8"?>
<ds:datastoreItem xmlns:ds="http://schemas.openxmlformats.org/officeDocument/2006/customXml" ds:itemID="{7C551695-437F-4BC6-BAFA-0027079DBDEA}">
  <ds:schemaRefs>
    <ds:schemaRef ds:uri="ESRI.ArcGIS.Mapping.OfficeIntegration.PowerPointInfo"/>
  </ds:schemaRefs>
</ds:datastoreItem>
</file>

<file path=customXml/itemProps67.xml><?xml version="1.0" encoding="utf-8"?>
<ds:datastoreItem xmlns:ds="http://schemas.openxmlformats.org/officeDocument/2006/customXml" ds:itemID="{573A1FB7-F96A-429A-A1AD-B88105E97696}">
  <ds:schemaRefs>
    <ds:schemaRef ds:uri="ESRI.ArcGIS.Mapping.OfficeIntegration.PowerPointInfo"/>
  </ds:schemaRefs>
</ds:datastoreItem>
</file>

<file path=customXml/itemProps68.xml><?xml version="1.0" encoding="utf-8"?>
<ds:datastoreItem xmlns:ds="http://schemas.openxmlformats.org/officeDocument/2006/customXml" ds:itemID="{5A1055E9-033F-40F7-BBF6-4488F2E0D652}">
  <ds:schemaRefs>
    <ds:schemaRef ds:uri="ESRI.ArcGIS.Mapping.OfficeIntegration.PowerPointInfo"/>
  </ds:schemaRefs>
</ds:datastoreItem>
</file>

<file path=customXml/itemProps69.xml><?xml version="1.0" encoding="utf-8"?>
<ds:datastoreItem xmlns:ds="http://schemas.openxmlformats.org/officeDocument/2006/customXml" ds:itemID="{85020802-7D54-4D9F-B5B9-E23CADEE25B1}">
  <ds:schemaRefs>
    <ds:schemaRef ds:uri="ESRI.ArcGIS.Mapping.OfficeIntegration.PowerPointInfo"/>
  </ds:schemaRefs>
</ds:datastoreItem>
</file>

<file path=customXml/itemProps7.xml><?xml version="1.0" encoding="utf-8"?>
<ds:datastoreItem xmlns:ds="http://schemas.openxmlformats.org/officeDocument/2006/customXml" ds:itemID="{8959EFE2-3F14-4D56-9DC8-3A3724E8FF7F}">
  <ds:schemaRefs>
    <ds:schemaRef ds:uri="ESRI.ArcGIS.Mapping.OfficeIntegration.PowerPointInfo"/>
  </ds:schemaRefs>
</ds:datastoreItem>
</file>

<file path=customXml/itemProps70.xml><?xml version="1.0" encoding="utf-8"?>
<ds:datastoreItem xmlns:ds="http://schemas.openxmlformats.org/officeDocument/2006/customXml" ds:itemID="{218EBED3-457A-4589-B9F6-9C0F306FBB15}">
  <ds:schemaRefs>
    <ds:schemaRef ds:uri="ESRI.ArcGIS.Mapping.OfficeIntegration.PowerPointInfo"/>
  </ds:schemaRefs>
</ds:datastoreItem>
</file>

<file path=customXml/itemProps71.xml><?xml version="1.0" encoding="utf-8"?>
<ds:datastoreItem xmlns:ds="http://schemas.openxmlformats.org/officeDocument/2006/customXml" ds:itemID="{2B54A92B-9B8F-4A2F-8181-A34920971769}">
  <ds:schemaRefs>
    <ds:schemaRef ds:uri="ESRI.ArcGIS.Mapping.OfficeIntegration.PowerPointInfo"/>
  </ds:schemaRefs>
</ds:datastoreItem>
</file>

<file path=customXml/itemProps72.xml><?xml version="1.0" encoding="utf-8"?>
<ds:datastoreItem xmlns:ds="http://schemas.openxmlformats.org/officeDocument/2006/customXml" ds:itemID="{0565CFC8-A119-4838-8074-BAB0D6984A5A}">
  <ds:schemaRefs>
    <ds:schemaRef ds:uri="ESRI.ArcGIS.Mapping.OfficeIntegration.PowerPointInfo"/>
  </ds:schemaRefs>
</ds:datastoreItem>
</file>

<file path=customXml/itemProps73.xml><?xml version="1.0" encoding="utf-8"?>
<ds:datastoreItem xmlns:ds="http://schemas.openxmlformats.org/officeDocument/2006/customXml" ds:itemID="{6DF4827C-D54C-4ED3-9BCB-0EA1E709ACA7}">
  <ds:schemaRefs>
    <ds:schemaRef ds:uri="ESRI.ArcGIS.Mapping.OfficeIntegration.PowerPointInfo"/>
  </ds:schemaRefs>
</ds:datastoreItem>
</file>

<file path=customXml/itemProps74.xml><?xml version="1.0" encoding="utf-8"?>
<ds:datastoreItem xmlns:ds="http://schemas.openxmlformats.org/officeDocument/2006/customXml" ds:itemID="{AC2BF868-6782-4A8D-B71B-A933561DBB7C}">
  <ds:schemaRefs>
    <ds:schemaRef ds:uri="ESRI.ArcGIS.Mapping.OfficeIntegration.PowerPointInfo"/>
  </ds:schemaRefs>
</ds:datastoreItem>
</file>

<file path=customXml/itemProps75.xml><?xml version="1.0" encoding="utf-8"?>
<ds:datastoreItem xmlns:ds="http://schemas.openxmlformats.org/officeDocument/2006/customXml" ds:itemID="{4845BD44-9573-43B4-905C-B9011BB6C017}">
  <ds:schemaRefs>
    <ds:schemaRef ds:uri="ESRI.ArcGIS.Mapping.OfficeIntegration.PowerPointInfo"/>
  </ds:schemaRefs>
</ds:datastoreItem>
</file>

<file path=customXml/itemProps76.xml><?xml version="1.0" encoding="utf-8"?>
<ds:datastoreItem xmlns:ds="http://schemas.openxmlformats.org/officeDocument/2006/customXml" ds:itemID="{962D991F-F064-488E-8CD0-CB9117B28104}">
  <ds:schemaRefs>
    <ds:schemaRef ds:uri="ESRI.ArcGIS.Mapping.OfficeIntegration.PowerPointInfo"/>
  </ds:schemaRefs>
</ds:datastoreItem>
</file>

<file path=customXml/itemProps77.xml><?xml version="1.0" encoding="utf-8"?>
<ds:datastoreItem xmlns:ds="http://schemas.openxmlformats.org/officeDocument/2006/customXml" ds:itemID="{4591DB06-9206-48D6-98A3-85AA2F44A499}">
  <ds:schemaRefs>
    <ds:schemaRef ds:uri="ESRI.ArcGIS.Mapping.OfficeIntegration.PowerPointInfo"/>
  </ds:schemaRefs>
</ds:datastoreItem>
</file>

<file path=customXml/itemProps78.xml><?xml version="1.0" encoding="utf-8"?>
<ds:datastoreItem xmlns:ds="http://schemas.openxmlformats.org/officeDocument/2006/customXml" ds:itemID="{015C5052-5057-4E3B-8278-08C1C202E1D6}">
  <ds:schemaRefs>
    <ds:schemaRef ds:uri="ESRI.ArcGIS.Mapping.OfficeIntegration.PowerPointInfo"/>
  </ds:schemaRefs>
</ds:datastoreItem>
</file>

<file path=customXml/itemProps79.xml><?xml version="1.0" encoding="utf-8"?>
<ds:datastoreItem xmlns:ds="http://schemas.openxmlformats.org/officeDocument/2006/customXml" ds:itemID="{E612C23E-E620-45E5-AA2F-B2357892861E}">
  <ds:schemaRefs>
    <ds:schemaRef ds:uri="ESRI.ArcGIS.Mapping.OfficeIntegration.PowerPointInfo"/>
  </ds:schemaRefs>
</ds:datastoreItem>
</file>

<file path=customXml/itemProps8.xml><?xml version="1.0" encoding="utf-8"?>
<ds:datastoreItem xmlns:ds="http://schemas.openxmlformats.org/officeDocument/2006/customXml" ds:itemID="{50B3CFF4-B049-441A-A53A-CBB01D5158E0}">
  <ds:schemaRefs>
    <ds:schemaRef ds:uri="ESRI.ArcGIS.Mapping.OfficeIntegration.PowerPointInfo"/>
  </ds:schemaRefs>
</ds:datastoreItem>
</file>

<file path=customXml/itemProps80.xml><?xml version="1.0" encoding="utf-8"?>
<ds:datastoreItem xmlns:ds="http://schemas.openxmlformats.org/officeDocument/2006/customXml" ds:itemID="{CB1EDB43-D54A-4F77-812E-7A2D1FBD7034}">
  <ds:schemaRefs>
    <ds:schemaRef ds:uri="ESRI.ArcGIS.Mapping.OfficeIntegration.PowerPointInfo"/>
  </ds:schemaRefs>
</ds:datastoreItem>
</file>

<file path=customXml/itemProps81.xml><?xml version="1.0" encoding="utf-8"?>
<ds:datastoreItem xmlns:ds="http://schemas.openxmlformats.org/officeDocument/2006/customXml" ds:itemID="{53A47658-F107-4B56-B69F-99DF5304D858}">
  <ds:schemaRefs>
    <ds:schemaRef ds:uri="ESRI.ArcGIS.Mapping.OfficeIntegration.PowerPointInfo"/>
  </ds:schemaRefs>
</ds:datastoreItem>
</file>

<file path=customXml/itemProps82.xml><?xml version="1.0" encoding="utf-8"?>
<ds:datastoreItem xmlns:ds="http://schemas.openxmlformats.org/officeDocument/2006/customXml" ds:itemID="{8FB01892-217E-426E-A97A-9DA86D6F1272}">
  <ds:schemaRefs>
    <ds:schemaRef ds:uri="ESRI.ArcGIS.Mapping.OfficeIntegration.PowerPointInfo"/>
  </ds:schemaRefs>
</ds:datastoreItem>
</file>

<file path=customXml/itemProps83.xml><?xml version="1.0" encoding="utf-8"?>
<ds:datastoreItem xmlns:ds="http://schemas.openxmlformats.org/officeDocument/2006/customXml" ds:itemID="{81A90035-2D82-49F4-BB4B-919BD5CB1FA5}">
  <ds:schemaRefs>
    <ds:schemaRef ds:uri="ESRI.ArcGIS.Mapping.OfficeIntegration.PowerPointInfo"/>
  </ds:schemaRefs>
</ds:datastoreItem>
</file>

<file path=customXml/itemProps84.xml><?xml version="1.0" encoding="utf-8"?>
<ds:datastoreItem xmlns:ds="http://schemas.openxmlformats.org/officeDocument/2006/customXml" ds:itemID="{F372A430-FFA3-4BCC-B66E-8C9C0B950B97}">
  <ds:schemaRefs>
    <ds:schemaRef ds:uri="ESRI.ArcGIS.Mapping.OfficeIntegration.PowerPointInfo"/>
  </ds:schemaRefs>
</ds:datastoreItem>
</file>

<file path=customXml/itemProps85.xml><?xml version="1.0" encoding="utf-8"?>
<ds:datastoreItem xmlns:ds="http://schemas.openxmlformats.org/officeDocument/2006/customXml" ds:itemID="{3EC71CDC-ACB0-4B61-AE76-4DBB326C5D81}">
  <ds:schemaRefs>
    <ds:schemaRef ds:uri="ESRI.ArcGIS.Mapping.OfficeIntegration.PowerPointInfo"/>
  </ds:schemaRefs>
</ds:datastoreItem>
</file>

<file path=customXml/itemProps86.xml><?xml version="1.0" encoding="utf-8"?>
<ds:datastoreItem xmlns:ds="http://schemas.openxmlformats.org/officeDocument/2006/customXml" ds:itemID="{C88A4EDF-211F-455C-BD34-D6D888AAE37A}">
  <ds:schemaRefs>
    <ds:schemaRef ds:uri="ESRI.ArcGIS.Mapping.OfficeIntegration.PowerPointInfo"/>
  </ds:schemaRefs>
</ds:datastoreItem>
</file>

<file path=customXml/itemProps87.xml><?xml version="1.0" encoding="utf-8"?>
<ds:datastoreItem xmlns:ds="http://schemas.openxmlformats.org/officeDocument/2006/customXml" ds:itemID="{D5474CC0-E67D-4B48-94D6-E5E27A98EA1A}">
  <ds:schemaRefs>
    <ds:schemaRef ds:uri="ESRI.ArcGIS.Mapping.OfficeIntegration.PowerPointInfo"/>
  </ds:schemaRefs>
</ds:datastoreItem>
</file>

<file path=customXml/itemProps88.xml><?xml version="1.0" encoding="utf-8"?>
<ds:datastoreItem xmlns:ds="http://schemas.openxmlformats.org/officeDocument/2006/customXml" ds:itemID="{2FBE0783-61E5-4DF1-83FC-7A0CBFCAD1CF}">
  <ds:schemaRefs>
    <ds:schemaRef ds:uri="ESRI.ArcGIS.Mapping.OfficeIntegration.PowerPointInfo"/>
  </ds:schemaRefs>
</ds:datastoreItem>
</file>

<file path=customXml/itemProps89.xml><?xml version="1.0" encoding="utf-8"?>
<ds:datastoreItem xmlns:ds="http://schemas.openxmlformats.org/officeDocument/2006/customXml" ds:itemID="{8CBE1E23-309E-4993-82AE-550111D403A8}">
  <ds:schemaRefs>
    <ds:schemaRef ds:uri="ESRI.ArcGIS.Mapping.OfficeIntegration.PowerPointInfo"/>
  </ds:schemaRefs>
</ds:datastoreItem>
</file>

<file path=customXml/itemProps9.xml><?xml version="1.0" encoding="utf-8"?>
<ds:datastoreItem xmlns:ds="http://schemas.openxmlformats.org/officeDocument/2006/customXml" ds:itemID="{30472B86-9F21-4ADB-BF1D-F2BA7A0E8887}">
  <ds:schemaRefs>
    <ds:schemaRef ds:uri="ESRI.ArcGIS.Mapping.OfficeIntegration.PowerPointInfo"/>
  </ds:schemaRefs>
</ds:datastoreItem>
</file>

<file path=customXml/itemProps90.xml><?xml version="1.0" encoding="utf-8"?>
<ds:datastoreItem xmlns:ds="http://schemas.openxmlformats.org/officeDocument/2006/customXml" ds:itemID="{CAE0EBAD-55FB-4824-9D94-04F32ED4D353}">
  <ds:schemaRefs>
    <ds:schemaRef ds:uri="ESRI.ArcGIS.Mapping.OfficeIntegration.PowerPointInfo"/>
  </ds:schemaRefs>
</ds:datastoreItem>
</file>

<file path=customXml/itemProps91.xml><?xml version="1.0" encoding="utf-8"?>
<ds:datastoreItem xmlns:ds="http://schemas.openxmlformats.org/officeDocument/2006/customXml" ds:itemID="{EA813379-1277-4A92-908A-1F6091A2C3A6}">
  <ds:schemaRefs>
    <ds:schemaRef ds:uri="ESRI.ArcGIS.Mapping.OfficeIntegration.PowerPointInfo"/>
  </ds:schemaRefs>
</ds:datastoreItem>
</file>

<file path=customXml/itemProps92.xml><?xml version="1.0" encoding="utf-8"?>
<ds:datastoreItem xmlns:ds="http://schemas.openxmlformats.org/officeDocument/2006/customXml" ds:itemID="{02452506-22CC-4C64-BD81-174C58E47D0A}">
  <ds:schemaRefs>
    <ds:schemaRef ds:uri="ESRI.ArcGIS.Mapping.OfficeIntegration.PowerPointInfo"/>
  </ds:schemaRefs>
</ds:datastoreItem>
</file>

<file path=customXml/itemProps93.xml><?xml version="1.0" encoding="utf-8"?>
<ds:datastoreItem xmlns:ds="http://schemas.openxmlformats.org/officeDocument/2006/customXml" ds:itemID="{D61B18C9-91BC-462C-939E-23A9D671E97A}">
  <ds:schemaRefs>
    <ds:schemaRef ds:uri="ESRI.ArcGIS.Mapping.OfficeIntegration.PowerPointInfo"/>
  </ds:schemaRefs>
</ds:datastoreItem>
</file>

<file path=customXml/itemProps94.xml><?xml version="1.0" encoding="utf-8"?>
<ds:datastoreItem xmlns:ds="http://schemas.openxmlformats.org/officeDocument/2006/customXml" ds:itemID="{DE8D27E6-853C-483F-A9C4-E90DC4854BC9}">
  <ds:schemaRefs>
    <ds:schemaRef ds:uri="ESRI.ArcGIS.Mapping.OfficeIntegration.PowerPointInfo"/>
  </ds:schemaRefs>
</ds:datastoreItem>
</file>

<file path=customXml/itemProps95.xml><?xml version="1.0" encoding="utf-8"?>
<ds:datastoreItem xmlns:ds="http://schemas.openxmlformats.org/officeDocument/2006/customXml" ds:itemID="{A9C0B681-9413-4C74-8695-66EAEB5C34A2}">
  <ds:schemaRefs>
    <ds:schemaRef ds:uri="ESRI.ArcGIS.Mapping.OfficeIntegration.PowerPointInfo"/>
  </ds:schemaRefs>
</ds:datastoreItem>
</file>

<file path=customXml/itemProps96.xml><?xml version="1.0" encoding="utf-8"?>
<ds:datastoreItem xmlns:ds="http://schemas.openxmlformats.org/officeDocument/2006/customXml" ds:itemID="{25F5A793-C437-4E9A-A1F9-8B9207BD1441}">
  <ds:schemaRefs>
    <ds:schemaRef ds:uri="ESRI.ArcGIS.Mapping.OfficeIntegration.PowerPointInfo"/>
  </ds:schemaRefs>
</ds:datastoreItem>
</file>

<file path=customXml/itemProps97.xml><?xml version="1.0" encoding="utf-8"?>
<ds:datastoreItem xmlns:ds="http://schemas.openxmlformats.org/officeDocument/2006/customXml" ds:itemID="{9406546A-07BB-405F-8533-620AE18A720A}">
  <ds:schemaRefs>
    <ds:schemaRef ds:uri="ESRI.ArcGIS.Mapping.OfficeIntegration.PowerPointInfo"/>
  </ds:schemaRefs>
</ds:datastoreItem>
</file>

<file path=customXml/itemProps98.xml><?xml version="1.0" encoding="utf-8"?>
<ds:datastoreItem xmlns:ds="http://schemas.openxmlformats.org/officeDocument/2006/customXml" ds:itemID="{F860A37E-BB56-4706-9EE1-4232CE3E88E5}">
  <ds:schemaRefs>
    <ds:schemaRef ds:uri="ESRI.ArcGIS.Mapping.OfficeIntegration.PowerPointInfo"/>
  </ds:schemaRefs>
</ds:datastoreItem>
</file>

<file path=customXml/itemProps99.xml><?xml version="1.0" encoding="utf-8"?>
<ds:datastoreItem xmlns:ds="http://schemas.openxmlformats.org/officeDocument/2006/customXml" ds:itemID="{8CCE0437-F105-4211-B99B-20B04CDE4684}">
  <ds:schemaRefs>
    <ds:schemaRef ds:uri="ESRI.ArcGIS.Mapping.OfficeIntegration.PowerPointInfo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200352</TotalTime>
  <Words>6686</Words>
  <Application>Microsoft Office PowerPoint</Application>
  <PresentationFormat>Custom</PresentationFormat>
  <Paragraphs>4893</Paragraphs>
  <Slides>22</Slides>
  <Notes>22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22</vt:i4>
      </vt:variant>
    </vt:vector>
  </HeadingPairs>
  <TitlesOfParts>
    <vt:vector size="27" baseType="lpstr">
      <vt:lpstr>Arial</vt:lpstr>
      <vt:lpstr>Arial Black</vt:lpstr>
      <vt:lpstr>Arial Narrow</vt:lpstr>
      <vt:lpstr>Calibri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US EPA Region 6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R6 OSC</dc:creator>
  <cp:lastModifiedBy>Stephen Mason</cp:lastModifiedBy>
  <cp:revision>3933</cp:revision>
  <dcterms:created xsi:type="dcterms:W3CDTF">2011-05-02T02:51:59Z</dcterms:created>
  <dcterms:modified xsi:type="dcterms:W3CDTF">2022-09-11T02:41:31Z</dcterms:modified>
</cp:coreProperties>
</file>